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16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r="66246"/>
          <a:stretch/>
        </p:blipFill>
        <p:spPr>
          <a:xfrm rot="16200000" flipV="1">
            <a:off x="5246493" y="2960493"/>
            <a:ext cx="3003558" cy="47914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108449"/>
            <a:ext cx="7525512" cy="199835"/>
          </a:xfrm>
          <a:custGeom>
            <a:avLst/>
            <a:gdLst>
              <a:gd name="connsiteX0" fmla="*/ 0 w 7449312"/>
              <a:gd name="connsiteY0" fmla="*/ 0 h 192215"/>
              <a:gd name="connsiteX1" fmla="*/ 7449312 w 7449312"/>
              <a:gd name="connsiteY1" fmla="*/ 0 h 192215"/>
              <a:gd name="connsiteX2" fmla="*/ 7449312 w 7449312"/>
              <a:gd name="connsiteY2" fmla="*/ 192215 h 192215"/>
              <a:gd name="connsiteX3" fmla="*/ 0 w 7449312"/>
              <a:gd name="connsiteY3" fmla="*/ 192215 h 192215"/>
              <a:gd name="connsiteX4" fmla="*/ 0 w 7449312"/>
              <a:gd name="connsiteY4" fmla="*/ 0 h 192215"/>
              <a:gd name="connsiteX0" fmla="*/ 0 w 7449312"/>
              <a:gd name="connsiteY0" fmla="*/ 0 h 199835"/>
              <a:gd name="connsiteX1" fmla="*/ 7449312 w 7449312"/>
              <a:gd name="connsiteY1" fmla="*/ 0 h 199835"/>
              <a:gd name="connsiteX2" fmla="*/ 7354062 w 7449312"/>
              <a:gd name="connsiteY2" fmla="*/ 199835 h 199835"/>
              <a:gd name="connsiteX3" fmla="*/ 0 w 7449312"/>
              <a:gd name="connsiteY3" fmla="*/ 192215 h 199835"/>
              <a:gd name="connsiteX4" fmla="*/ 0 w 7449312"/>
              <a:gd name="connsiteY4" fmla="*/ 0 h 199835"/>
              <a:gd name="connsiteX0" fmla="*/ 0 w 7525512"/>
              <a:gd name="connsiteY0" fmla="*/ 0 h 199835"/>
              <a:gd name="connsiteX1" fmla="*/ 7525512 w 7525512"/>
              <a:gd name="connsiteY1" fmla="*/ 0 h 199835"/>
              <a:gd name="connsiteX2" fmla="*/ 7354062 w 7525512"/>
              <a:gd name="connsiteY2" fmla="*/ 199835 h 199835"/>
              <a:gd name="connsiteX3" fmla="*/ 0 w 7525512"/>
              <a:gd name="connsiteY3" fmla="*/ 192215 h 199835"/>
              <a:gd name="connsiteX4" fmla="*/ 0 w 7525512"/>
              <a:gd name="connsiteY4" fmla="*/ 0 h 199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5512" h="199835">
                <a:moveTo>
                  <a:pt x="0" y="0"/>
                </a:moveTo>
                <a:lnTo>
                  <a:pt x="7525512" y="0"/>
                </a:lnTo>
                <a:lnTo>
                  <a:pt x="7354062" y="199835"/>
                </a:lnTo>
                <a:lnTo>
                  <a:pt x="0" y="19221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A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571473" y="3048000"/>
            <a:ext cx="6877840" cy="1952636"/>
          </a:xfrm>
        </p:spPr>
        <p:txBody>
          <a:bodyPr anchor="b">
            <a:noAutofit/>
          </a:bodyPr>
          <a:lstStyle>
            <a:lvl1pPr algn="r">
              <a:defRPr sz="4400" cap="all" baseline="0">
                <a:solidFill>
                  <a:srgbClr val="8A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81044" y="5457844"/>
            <a:ext cx="5246732" cy="685800"/>
          </a:xfrm>
        </p:spPr>
        <p:txBody>
          <a:bodyPr anchor="ctr">
            <a:normAutofit/>
          </a:bodyPr>
          <a:lstStyle>
            <a:lvl1pPr marL="0" indent="0" algn="r">
              <a:buNone/>
              <a:defRPr sz="2400">
                <a:solidFill>
                  <a:srgbClr val="DB6B0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2C881AA-3396-A100-440C-4DBD3C8431E2}"/>
              </a:ext>
            </a:extLst>
          </p:cNvPr>
          <p:cNvGrpSpPr/>
          <p:nvPr/>
        </p:nvGrpSpPr>
        <p:grpSpPr>
          <a:xfrm>
            <a:off x="95325" y="22018"/>
            <a:ext cx="5252297" cy="1025258"/>
            <a:chOff x="95325" y="22018"/>
            <a:chExt cx="5252297" cy="102525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203"/>
            <a:stretch/>
          </p:blipFill>
          <p:spPr>
            <a:xfrm>
              <a:off x="95325" y="22018"/>
              <a:ext cx="952296" cy="1025258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D707E1B-3FB4-F8D6-A2C7-D1278FC0C8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77"/>
            <a:stretch/>
          </p:blipFill>
          <p:spPr>
            <a:xfrm>
              <a:off x="979715" y="238384"/>
              <a:ext cx="4367907" cy="808892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627D457-F240-D1F6-2813-7521AE10D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9184" y="44587"/>
              <a:ext cx="1938696" cy="5364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2014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491646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229A0-9714-4788-8FA0-2FFD6031C806}" type="datetimeFigureOut">
              <a:rPr lang="en-ID" smtClean="0"/>
              <a:t>07/08/2026</a:t>
            </a:fld>
            <a:endParaRPr lang="en-ID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F85B49-007F-4AF8-8A55-89921098E46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297440"/>
      </p:ext>
    </p:extLst>
  </p:cSld>
  <p:clrMapOvr>
    <a:masterClrMapping/>
  </p:clrMapOvr>
  <p:transition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229A0-9714-4788-8FA0-2FFD6031C806}" type="datetimeFigureOut">
              <a:rPr lang="en-ID" smtClean="0"/>
              <a:t>07/08/2026</a:t>
            </a:fld>
            <a:endParaRPr lang="en-ID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2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fld id="{D2F85B49-007F-4AF8-8A55-89921098E46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913891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229A0-9714-4788-8FA0-2FFD6031C806}" type="datetimeFigureOut">
              <a:rPr lang="en-ID" smtClean="0"/>
              <a:t>07/08/2026</a:t>
            </a:fld>
            <a:endParaRPr lang="en-ID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F85B49-007F-4AF8-8A55-89921098E46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01344327"/>
      </p:ext>
    </p:extLst>
  </p:cSld>
  <p:clrMapOvr>
    <a:masterClrMapping/>
  </p:clrMapOvr>
  <p:transition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229A0-9714-4788-8FA0-2FFD6031C806}" type="datetimeFigureOut">
              <a:rPr lang="en-ID" smtClean="0"/>
              <a:t>07/08/2026</a:t>
            </a:fld>
            <a:endParaRPr lang="en-ID"/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F85B49-007F-4AF8-8A55-89921098E46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52612702"/>
      </p:ext>
    </p:extLst>
  </p:cSld>
  <p:clrMapOvr>
    <a:masterClrMapping/>
  </p:clrMapOvr>
  <p:transition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229A0-9714-4788-8FA0-2FFD6031C806}" type="datetimeFigureOut">
              <a:rPr lang="en-ID" smtClean="0"/>
              <a:t>07/08/2026</a:t>
            </a:fld>
            <a:endParaRPr lang="en-ID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F85B49-007F-4AF8-8A55-89921098E46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48412073"/>
      </p:ext>
    </p:extLst>
  </p:cSld>
  <p:clrMapOvr>
    <a:masterClrMapping/>
  </p:clrMapOvr>
  <p:transition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229A0-9714-4788-8FA0-2FFD6031C806}" type="datetimeFigureOut">
              <a:rPr lang="en-ID" smtClean="0"/>
              <a:t>07/08/2026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09601" y="6248402"/>
            <a:ext cx="5421313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w Cen MT" pitchFamily="34" charset="0"/>
                <a:cs typeface="Arial" charset="0"/>
              </a:defRPr>
            </a:lvl1pPr>
          </a:lstStyle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F85B49-007F-4AF8-8A55-89921098E46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295962"/>
      </p:ext>
    </p:extLst>
  </p:cSld>
  <p:clrMapOvr>
    <a:masterClrMapping/>
  </p:clrMapOvr>
  <p:transition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229A0-9714-4788-8FA0-2FFD6031C806}" type="datetimeFigureOut">
              <a:rPr lang="en-ID" smtClean="0"/>
              <a:t>07/08/2026</a:t>
            </a:fld>
            <a:endParaRPr lang="en-ID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F85B49-007F-4AF8-8A55-89921098E46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58517481"/>
      </p:ext>
    </p:extLst>
  </p:cSld>
  <p:clrMapOvr>
    <a:masterClrMapping/>
  </p:clrMapOvr>
  <p:transition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2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9524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1447801" y="2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2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fld id="{434229A0-9714-4788-8FA0-2FFD6031C806}" type="datetimeFigureOut">
              <a:rPr lang="en-ID" smtClean="0"/>
              <a:t>07/08/2026</a:t>
            </a:fld>
            <a:endParaRPr lang="en-ID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2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fld id="{D2F85B49-007F-4AF8-8A55-89921098E46D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2"/>
            <a:ext cx="4572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w Cen MT" pitchFamily="34" charset="0"/>
                <a:cs typeface="Arial" charset="0"/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6122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229A0-9714-4788-8FA0-2FFD6031C806}" type="datetimeFigureOut">
              <a:rPr lang="en-ID" smtClean="0"/>
              <a:t>07/08/2026</a:t>
            </a:fld>
            <a:endParaRPr lang="en-ID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2F85B49-007F-4AF8-8A55-89921098E46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06547673"/>
      </p:ext>
    </p:extLst>
  </p:cSld>
  <p:clrMapOvr>
    <a:masterClrMapping/>
  </p:clrMapOvr>
  <p:transition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1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2"/>
            <a:ext cx="20574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fld id="{434229A0-9714-4788-8FA0-2FFD6031C806}" type="datetimeFigureOut">
              <a:rPr lang="en-ID" smtClean="0"/>
              <a:t>07/08/2026</a:t>
            </a:fld>
            <a:endParaRPr lang="en-ID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402"/>
            <a:ext cx="5573713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Tw Cen MT" pitchFamily="34" charset="0"/>
                <a:cs typeface="Arial" charset="0"/>
              </a:defRPr>
            </a:lvl1pPr>
          </a:lstStyle>
          <a:p>
            <a:endParaRPr lang="en-ID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4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fld id="{D2F85B49-007F-4AF8-8A55-89921098E46D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93474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3"/>
          <a:srcRect r="66246"/>
          <a:stretch/>
        </p:blipFill>
        <p:spPr>
          <a:xfrm rot="16200000" flipV="1">
            <a:off x="6974586" y="4688586"/>
            <a:ext cx="1671828" cy="2667000"/>
          </a:xfrm>
          <a:prstGeom prst="rect">
            <a:avLst/>
          </a:prstGeom>
        </p:spPr>
      </p:pic>
      <p:sp>
        <p:nvSpPr>
          <p:cNvPr id="2050" name="Title Placeholder 21"/>
          <p:cNvSpPr>
            <a:spLocks noGrp="1"/>
          </p:cNvSpPr>
          <p:nvPr>
            <p:ph type="title"/>
          </p:nvPr>
        </p:nvSpPr>
        <p:spPr bwMode="auto">
          <a:xfrm>
            <a:off x="612775" y="640305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2051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900301"/>
            <a:ext cx="8153400" cy="422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0" y="6492877"/>
            <a:ext cx="135731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  <a:latin typeface="Tw Cen MT" pitchFamily="34" charset="0"/>
                <a:cs typeface="Arial" charset="0"/>
              </a:defRPr>
            </a:lvl1pPr>
          </a:lstStyle>
          <a:p>
            <a:fld id="{434229A0-9714-4788-8FA0-2FFD6031C806}" type="datetimeFigureOut">
              <a:rPr lang="en-ID" smtClean="0"/>
              <a:t>07/08/2026</a:t>
            </a:fld>
            <a:endParaRPr lang="en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391144" y="633202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>
              <a:defRPr sz="1800" b="1">
                <a:solidFill>
                  <a:srgbClr val="FFFFFF"/>
                </a:solidFill>
                <a:latin typeface="Tw Cen MT" panose="020B0602020104020603" pitchFamily="34" charset="0"/>
              </a:defRPr>
            </a:lvl1pPr>
          </a:lstStyle>
          <a:p>
            <a:fld id="{D2F85B49-007F-4AF8-8A55-89921098E46D}" type="slidenum">
              <a:rPr lang="en-ID" smtClean="0"/>
              <a:t>‹#›</a:t>
            </a:fld>
            <a:endParaRPr lang="en-ID"/>
          </a:p>
        </p:txBody>
      </p:sp>
      <p:sp>
        <p:nvSpPr>
          <p:cNvPr id="15" name="Rectangle 4"/>
          <p:cNvSpPr/>
          <p:nvPr/>
        </p:nvSpPr>
        <p:spPr>
          <a:xfrm>
            <a:off x="0" y="6223481"/>
            <a:ext cx="7525512" cy="348831"/>
          </a:xfrm>
          <a:custGeom>
            <a:avLst/>
            <a:gdLst>
              <a:gd name="connsiteX0" fmla="*/ 0 w 7449312"/>
              <a:gd name="connsiteY0" fmla="*/ 0 h 192215"/>
              <a:gd name="connsiteX1" fmla="*/ 7449312 w 7449312"/>
              <a:gd name="connsiteY1" fmla="*/ 0 h 192215"/>
              <a:gd name="connsiteX2" fmla="*/ 7449312 w 7449312"/>
              <a:gd name="connsiteY2" fmla="*/ 192215 h 192215"/>
              <a:gd name="connsiteX3" fmla="*/ 0 w 7449312"/>
              <a:gd name="connsiteY3" fmla="*/ 192215 h 192215"/>
              <a:gd name="connsiteX4" fmla="*/ 0 w 7449312"/>
              <a:gd name="connsiteY4" fmla="*/ 0 h 192215"/>
              <a:gd name="connsiteX0" fmla="*/ 0 w 7449312"/>
              <a:gd name="connsiteY0" fmla="*/ 0 h 199835"/>
              <a:gd name="connsiteX1" fmla="*/ 7449312 w 7449312"/>
              <a:gd name="connsiteY1" fmla="*/ 0 h 199835"/>
              <a:gd name="connsiteX2" fmla="*/ 7354062 w 7449312"/>
              <a:gd name="connsiteY2" fmla="*/ 199835 h 199835"/>
              <a:gd name="connsiteX3" fmla="*/ 0 w 7449312"/>
              <a:gd name="connsiteY3" fmla="*/ 192215 h 199835"/>
              <a:gd name="connsiteX4" fmla="*/ 0 w 7449312"/>
              <a:gd name="connsiteY4" fmla="*/ 0 h 199835"/>
              <a:gd name="connsiteX0" fmla="*/ 0 w 7525512"/>
              <a:gd name="connsiteY0" fmla="*/ 0 h 199835"/>
              <a:gd name="connsiteX1" fmla="*/ 7525512 w 7525512"/>
              <a:gd name="connsiteY1" fmla="*/ 0 h 199835"/>
              <a:gd name="connsiteX2" fmla="*/ 7354062 w 7525512"/>
              <a:gd name="connsiteY2" fmla="*/ 199835 h 199835"/>
              <a:gd name="connsiteX3" fmla="*/ 0 w 7525512"/>
              <a:gd name="connsiteY3" fmla="*/ 192215 h 199835"/>
              <a:gd name="connsiteX4" fmla="*/ 0 w 7525512"/>
              <a:gd name="connsiteY4" fmla="*/ 0 h 199835"/>
              <a:gd name="connsiteX0" fmla="*/ 0 w 7525512"/>
              <a:gd name="connsiteY0" fmla="*/ 0 h 199835"/>
              <a:gd name="connsiteX1" fmla="*/ 7525512 w 7525512"/>
              <a:gd name="connsiteY1" fmla="*/ 0 h 199835"/>
              <a:gd name="connsiteX2" fmla="*/ 6862743 w 7525512"/>
              <a:gd name="connsiteY2" fmla="*/ 199835 h 199835"/>
              <a:gd name="connsiteX3" fmla="*/ 0 w 7525512"/>
              <a:gd name="connsiteY3" fmla="*/ 192215 h 199835"/>
              <a:gd name="connsiteX4" fmla="*/ 0 w 7525512"/>
              <a:gd name="connsiteY4" fmla="*/ 0 h 199835"/>
              <a:gd name="connsiteX0" fmla="*/ 0 w 7525512"/>
              <a:gd name="connsiteY0" fmla="*/ 0 h 199835"/>
              <a:gd name="connsiteX1" fmla="*/ 7525512 w 7525512"/>
              <a:gd name="connsiteY1" fmla="*/ 0 h 199835"/>
              <a:gd name="connsiteX2" fmla="*/ 6719441 w 7525512"/>
              <a:gd name="connsiteY2" fmla="*/ 199835 h 199835"/>
              <a:gd name="connsiteX3" fmla="*/ 0 w 7525512"/>
              <a:gd name="connsiteY3" fmla="*/ 192215 h 199835"/>
              <a:gd name="connsiteX4" fmla="*/ 0 w 7525512"/>
              <a:gd name="connsiteY4" fmla="*/ 0 h 199835"/>
              <a:gd name="connsiteX0" fmla="*/ 0 w 7525512"/>
              <a:gd name="connsiteY0" fmla="*/ 0 h 199835"/>
              <a:gd name="connsiteX1" fmla="*/ 7525512 w 7525512"/>
              <a:gd name="connsiteY1" fmla="*/ 0 h 199835"/>
              <a:gd name="connsiteX2" fmla="*/ 6760385 w 7525512"/>
              <a:gd name="connsiteY2" fmla="*/ 199835 h 199835"/>
              <a:gd name="connsiteX3" fmla="*/ 0 w 7525512"/>
              <a:gd name="connsiteY3" fmla="*/ 192215 h 199835"/>
              <a:gd name="connsiteX4" fmla="*/ 0 w 7525512"/>
              <a:gd name="connsiteY4" fmla="*/ 0 h 199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5512" h="199835">
                <a:moveTo>
                  <a:pt x="0" y="0"/>
                </a:moveTo>
                <a:lnTo>
                  <a:pt x="7525512" y="0"/>
                </a:lnTo>
                <a:lnTo>
                  <a:pt x="6760385" y="199835"/>
                </a:lnTo>
                <a:lnTo>
                  <a:pt x="0" y="19221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8A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32" name="TextBox 10"/>
          <p:cNvSpPr txBox="1">
            <a:spLocks noChangeArrowheads="1"/>
          </p:cNvSpPr>
          <p:nvPr/>
        </p:nvSpPr>
        <p:spPr bwMode="auto">
          <a:xfrm>
            <a:off x="1762033" y="6223479"/>
            <a:ext cx="51940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id-ID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ge Italic" pitchFamily="66" charset="0"/>
                <a:cs typeface="Arial" charset="0"/>
              </a:rPr>
              <a:t>Integrating academic excellence and humanistic values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6AC62F4-BC56-AAA9-7FD6-581207C3F81D}"/>
              </a:ext>
            </a:extLst>
          </p:cNvPr>
          <p:cNvGrpSpPr/>
          <p:nvPr/>
        </p:nvGrpSpPr>
        <p:grpSpPr>
          <a:xfrm>
            <a:off x="95097" y="70105"/>
            <a:ext cx="3081974" cy="601607"/>
            <a:chOff x="95325" y="22018"/>
            <a:chExt cx="5252297" cy="102525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CB833BB-68F7-8989-995A-7306D74F2A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203"/>
            <a:stretch/>
          </p:blipFill>
          <p:spPr>
            <a:xfrm>
              <a:off x="95325" y="22018"/>
              <a:ext cx="952296" cy="102525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0B186EB-AAF7-53D8-E02D-10BE77E86A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77"/>
            <a:stretch/>
          </p:blipFill>
          <p:spPr>
            <a:xfrm>
              <a:off x="979715" y="238384"/>
              <a:ext cx="4367907" cy="80889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9F3637D-8AE4-C92B-70C4-F9E53B448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69184" y="44587"/>
              <a:ext cx="1938696" cy="5364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8599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pull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8A0000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8A0000"/>
          </a:solidFill>
          <a:latin typeface="Tw Cen M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8A0000"/>
          </a:solidFill>
          <a:latin typeface="Tw Cen M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8A0000"/>
          </a:solidFill>
          <a:latin typeface="Tw Cen M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8A0000"/>
          </a:solidFill>
          <a:latin typeface="Tw Cen M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8A0000"/>
          </a:solidFill>
          <a:latin typeface="Tw Cen M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8A0000"/>
          </a:solidFill>
          <a:latin typeface="Tw Cen M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8A0000"/>
          </a:solidFill>
          <a:latin typeface="Tw Cen M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8A0000"/>
          </a:solidFill>
          <a:latin typeface="Tw Cen MT" pitchFamily="34" charset="0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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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A28E6A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956251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DB0A2-E243-CFCB-64DF-E03C923801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38ADC2-4E51-D94C-BEDC-908063C17A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7016102"/>
      </p:ext>
    </p:extLst>
  </p:cSld>
  <p:clrMapOvr>
    <a:masterClrMapping/>
  </p:clrMapOvr>
  <p:transition>
    <p:pull dir="r"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FUSD-modif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FUSD-modif" id="{50A5F8F0-3C6B-4442-B463-49A045D99732}" vid="{B6FB1CA4-1AE1-47D5-836E-7B639BA036FC}"/>
    </a:ext>
  </a:extLst>
</a:theme>
</file>

<file path=ppt/theme/themeOverride1.xml><?xml version="1.0" encoding="utf-8"?>
<a:themeOverride xmlns:a="http://schemas.openxmlformats.org/drawingml/2006/main">
  <a:clrScheme name="Equity">
    <a:dk1>
      <a:sysClr val="windowText" lastClr="000000"/>
    </a:dk1>
    <a:lt1>
      <a:sysClr val="window" lastClr="FFFFFF"/>
    </a:lt1>
    <a:dk2>
      <a:srgbClr val="696464"/>
    </a:dk2>
    <a:lt2>
      <a:srgbClr val="E9E5DC"/>
    </a:lt2>
    <a:accent1>
      <a:srgbClr val="D34817"/>
    </a:accent1>
    <a:accent2>
      <a:srgbClr val="9B2D1F"/>
    </a:accent2>
    <a:accent3>
      <a:srgbClr val="A28E6A"/>
    </a:accent3>
    <a:accent4>
      <a:srgbClr val="956251"/>
    </a:accent4>
    <a:accent5>
      <a:srgbClr val="918485"/>
    </a:accent5>
    <a:accent6>
      <a:srgbClr val="855D5D"/>
    </a:accent6>
    <a:hlink>
      <a:srgbClr val="CC9900"/>
    </a:hlink>
    <a:folHlink>
      <a:srgbClr val="96A9A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FFUSD-modif (1)</Template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Rage Italic</vt:lpstr>
      <vt:lpstr>Tw Cen MT</vt:lpstr>
      <vt:lpstr>Verdana</vt:lpstr>
      <vt:lpstr>Wingdings</vt:lpstr>
      <vt:lpstr>Wingdings 2</vt:lpstr>
      <vt:lpstr>FFUSD-modif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Anjar Bayu Saputra, S.S.</dc:creator>
  <cp:lastModifiedBy>Anjar Bayu Saputra, S.S.</cp:lastModifiedBy>
  <cp:revision>1</cp:revision>
  <dcterms:created xsi:type="dcterms:W3CDTF">2026-08-07T02:44:35Z</dcterms:created>
  <dcterms:modified xsi:type="dcterms:W3CDTF">2026-08-07T02:45:11Z</dcterms:modified>
</cp:coreProperties>
</file>