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26"/>
  </p:notesMasterIdLst>
  <p:handoutMasterIdLst>
    <p:handoutMasterId r:id="rId27"/>
  </p:handoutMasterIdLst>
  <p:sldIdLst>
    <p:sldId id="350" r:id="rId5"/>
    <p:sldId id="352" r:id="rId6"/>
    <p:sldId id="361" r:id="rId7"/>
    <p:sldId id="365" r:id="rId8"/>
    <p:sldId id="363" r:id="rId9"/>
    <p:sldId id="364" r:id="rId10"/>
    <p:sldId id="375" r:id="rId11"/>
    <p:sldId id="376" r:id="rId12"/>
    <p:sldId id="377" r:id="rId13"/>
    <p:sldId id="378" r:id="rId14"/>
    <p:sldId id="366" r:id="rId15"/>
    <p:sldId id="367" r:id="rId16"/>
    <p:sldId id="369" r:id="rId17"/>
    <p:sldId id="370" r:id="rId18"/>
    <p:sldId id="371" r:id="rId19"/>
    <p:sldId id="368" r:id="rId20"/>
    <p:sldId id="372" r:id="rId21"/>
    <p:sldId id="373" r:id="rId22"/>
    <p:sldId id="374" r:id="rId23"/>
    <p:sldId id="379" r:id="rId24"/>
    <p:sldId id="34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5CD32D-5458-42A0-831F-41E39ECB9ADF}">
          <p14:sldIdLst>
            <p14:sldId id="350"/>
            <p14:sldId id="352"/>
          </p14:sldIdLst>
        </p14:section>
        <p14:section name="Persiapan" id="{85F526B1-D26B-42AF-BAA2-44B810050768}">
          <p14:sldIdLst>
            <p14:sldId id="361"/>
            <p14:sldId id="365"/>
            <p14:sldId id="363"/>
            <p14:sldId id="364"/>
          </p14:sldIdLst>
        </p14:section>
        <p14:section name="Live Streaming" id="{6FFC10EB-81AE-4E9C-906F-1472816CD96C}">
          <p14:sldIdLst>
            <p14:sldId id="375"/>
            <p14:sldId id="376"/>
            <p14:sldId id="377"/>
            <p14:sldId id="378"/>
          </p14:sldIdLst>
        </p14:section>
        <p14:section name="Pengenalan" id="{FF0E617C-69DA-4560-A233-6654E5722190}">
          <p14:sldIdLst>
            <p14:sldId id="366"/>
            <p14:sldId id="367"/>
            <p14:sldId id="369"/>
            <p14:sldId id="370"/>
            <p14:sldId id="371"/>
            <p14:sldId id="368"/>
          </p14:sldIdLst>
        </p14:section>
        <p14:section name="Pengaturan" id="{F3B8189F-4485-4EDB-B497-920406C3106B}">
          <p14:sldIdLst>
            <p14:sldId id="372"/>
            <p14:sldId id="373"/>
            <p14:sldId id="374"/>
          </p14:sldIdLst>
        </p14:section>
        <p14:section name="Tanya Jawab" id="{F49C24E0-0344-4A31-9984-B2B22ADB1A22}">
          <p14:sldIdLst>
            <p14:sldId id="379"/>
          </p14:sldIdLst>
        </p14:section>
        <p14:section name="Penutup" id="{BE704599-161E-4643-B920-85497F1B9806}">
          <p14:sldIdLst>
            <p14:sldId id="34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348536-83CB-4153-A356-3DA9E6B8857D}" v="159" dt="2021-11-17T15:29:07.3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5226" autoAdjust="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November 17, 2021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November 17, 2021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November 17,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accent3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accent3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accent3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accent3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accent3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November 17, 2021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November 17, 2021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548291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</a:rPr>
              <a:t>“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AutoShape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Picture Placeholder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2" name="Text Placeholder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AutoShape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66" name="Picture Placeholder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Picture Placeholder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November 17, 2021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6" name="Text Placeholder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6" name="Text Placeholder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8" name="Text Placeholder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November 17, 2021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FCA8E82-58CD-E045-8B98-B7A85B79B752}" type="datetime4">
              <a:rPr lang="en-US" smtClean="0"/>
              <a:pPr/>
              <a:t>November 17, 2021</a:t>
            </a:fld>
            <a:endParaRPr lang="en-US" dirty="0">
              <a:latin typeface="+mn-lt"/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maskris.co.id/cara-mengatur-streaming-zoom-meeting-ke-youtube-liv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kris.co.id/cara-mudah-menjadi-host-zoom-meetings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zoom.us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kris.co.id/cara-breakout-room-di-zoom-meetings/" TargetMode="External"/><Relationship Id="rId2" Type="http://schemas.openxmlformats.org/officeDocument/2006/relationships/hyperlink" Target="https://www.maskris.co.id/mengoptimalkan-fitur-share-screen-di-zoom-meetings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168C-8042-5B4E-A5A4-A5BF693AE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5" y="2235452"/>
            <a:ext cx="5512905" cy="1514019"/>
          </a:xfrm>
        </p:spPr>
        <p:txBody>
          <a:bodyPr/>
          <a:lstStyle/>
          <a:p>
            <a:r>
              <a:rPr lang="en-US" sz="4800" dirty="0" err="1"/>
              <a:t>Penggunaan</a:t>
            </a:r>
            <a:r>
              <a:rPr lang="en-US" sz="4800" dirty="0"/>
              <a:t> Zoom dan </a:t>
            </a:r>
            <a:r>
              <a:rPr lang="en-US" sz="4800" i="1" dirty="0"/>
              <a:t>Live Streaming </a:t>
            </a:r>
            <a:r>
              <a:rPr lang="en-US" sz="4800" dirty="0" err="1"/>
              <a:t>dalam</a:t>
            </a:r>
            <a:r>
              <a:rPr lang="en-US" sz="4800" dirty="0"/>
              <a:t> Webinar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E61D8-31A3-2D45-8E25-CBE846E2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/>
          <a:lstStyle/>
          <a:p>
            <a:r>
              <a:rPr lang="en-US" dirty="0">
                <a:latin typeface="+mj-lt"/>
              </a:rPr>
              <a:t>Stephanus Christiono</a:t>
            </a:r>
            <a:endParaRPr lang="en-US" dirty="0"/>
          </a:p>
          <a:p>
            <a:r>
              <a:rPr lang="en-US" sz="1800" dirty="0"/>
              <a:t>Pelatihan Audio Visual Operator Webinar USD</a:t>
            </a:r>
            <a:endParaRPr lang="en-US" dirty="0"/>
          </a:p>
          <a:p>
            <a:r>
              <a:rPr lang="en-US" dirty="0"/>
              <a:t>18 – 19 November 2021</a:t>
            </a:r>
          </a:p>
          <a:p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97773D6-5990-48E2-9C9A-23AFD5EFA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974" y="1771761"/>
            <a:ext cx="1689294" cy="197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50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3CE0CD-9209-4204-A2EB-50E225FEA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9203707" cy="61086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 lain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untuk Streaming</a:t>
            </a:r>
            <a:endParaRPr lang="en-US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C3BCA-B864-4C52-BC61-380939AC2B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ED7439-1759-4223-9B64-D01DB103BDD1}"/>
              </a:ext>
            </a:extLst>
          </p:cNvPr>
          <p:cNvSpPr txBox="1"/>
          <p:nvPr/>
        </p:nvSpPr>
        <p:spPr>
          <a:xfrm>
            <a:off x="894449" y="2263548"/>
            <a:ext cx="103467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Cara lain yang bisa </a:t>
            </a:r>
            <a:r>
              <a:rPr lang="en-US" sz="2000" b="1" dirty="0" err="1">
                <a:solidFill>
                  <a:schemeClr val="bg1"/>
                </a:solidFill>
              </a:rPr>
              <a:t>digunakan</a:t>
            </a:r>
            <a:r>
              <a:rPr lang="en-US" sz="2000" b="1" dirty="0">
                <a:solidFill>
                  <a:schemeClr val="bg1"/>
                </a:solidFill>
              </a:rPr>
              <a:t> untuk </a:t>
            </a:r>
            <a:r>
              <a:rPr lang="en-US" sz="2000" b="1" dirty="0">
                <a:solidFill>
                  <a:schemeClr val="bg1"/>
                </a:solidFill>
                <a:hlinkClick r:id="rId2"/>
              </a:rPr>
              <a:t>streaming Zoom Meetings ke YouTube </a:t>
            </a:r>
            <a:r>
              <a:rPr lang="en-US" sz="2000" b="1" dirty="0" err="1">
                <a:solidFill>
                  <a:schemeClr val="bg1"/>
                </a:solidFill>
              </a:rPr>
              <a:t>adalah</a:t>
            </a:r>
            <a:r>
              <a:rPr lang="en-US" sz="2000" b="1" dirty="0">
                <a:solidFill>
                  <a:schemeClr val="bg1"/>
                </a:solidFill>
              </a:rPr>
              <a:t> dengan </a:t>
            </a:r>
            <a:r>
              <a:rPr lang="en-US" sz="2000" b="1" dirty="0" err="1">
                <a:solidFill>
                  <a:schemeClr val="bg1"/>
                </a:solidFill>
              </a:rPr>
              <a:t>cara</a:t>
            </a:r>
            <a:r>
              <a:rPr lang="en-US" sz="2000" b="1" dirty="0">
                <a:solidFill>
                  <a:schemeClr val="bg1"/>
                </a:solidFill>
              </a:rPr>
              <a:t> langsung </a:t>
            </a:r>
            <a:r>
              <a:rPr lang="en-US" sz="2000" b="1" dirty="0" err="1">
                <a:solidFill>
                  <a:schemeClr val="bg1"/>
                </a:solidFill>
              </a:rPr>
              <a:t>dari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aplikasi</a:t>
            </a:r>
            <a:r>
              <a:rPr lang="en-US" sz="2000" b="1" dirty="0">
                <a:solidFill>
                  <a:schemeClr val="bg1"/>
                </a:solidFill>
              </a:rPr>
              <a:t> Zoom.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start youtube live">
            <a:extLst>
              <a:ext uri="{FF2B5EF4-FFF2-40B4-BE49-F238E27FC236}">
                <a16:creationId xmlns:a16="http://schemas.microsoft.com/office/drawing/2014/main" id="{9B1F5C52-CDDA-4392-BAEA-F7F78CBED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088658"/>
            <a:ext cx="3324365" cy="17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69164D-9E84-407B-8A8C-865294BB5C54}"/>
              </a:ext>
            </a:extLst>
          </p:cNvPr>
          <p:cNvSpPr txBox="1"/>
          <p:nvPr/>
        </p:nvSpPr>
        <p:spPr>
          <a:xfrm>
            <a:off x="4848898" y="3694390"/>
            <a:ext cx="60943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chemeClr val="bg1"/>
                </a:solidFill>
              </a:rPr>
              <a:t>Namun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ketika</a:t>
            </a:r>
            <a:r>
              <a:rPr lang="en-US" sz="1800" b="1" dirty="0">
                <a:solidFill>
                  <a:schemeClr val="bg1"/>
                </a:solidFill>
              </a:rPr>
              <a:t> webinar </a:t>
            </a:r>
            <a:r>
              <a:rPr lang="en-US" sz="1800" b="1" dirty="0" err="1">
                <a:solidFill>
                  <a:schemeClr val="bg1"/>
                </a:solidFill>
              </a:rPr>
              <a:t>jarang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kita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gunakan</a:t>
            </a:r>
            <a:r>
              <a:rPr lang="en-US" sz="1800" b="1" dirty="0">
                <a:solidFill>
                  <a:schemeClr val="bg1"/>
                </a:solidFill>
              </a:rPr>
              <a:t>, </a:t>
            </a:r>
            <a:r>
              <a:rPr lang="en-US" sz="1800" b="1" dirty="0" err="1">
                <a:solidFill>
                  <a:schemeClr val="bg1"/>
                </a:solidFill>
              </a:rPr>
              <a:t>karena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menghindari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munculnya</a:t>
            </a:r>
            <a:r>
              <a:rPr lang="en-US" sz="1800" b="1" dirty="0">
                <a:solidFill>
                  <a:schemeClr val="bg1"/>
                </a:solidFill>
              </a:rPr>
              <a:t> watermark Zoom </a:t>
            </a:r>
            <a:r>
              <a:rPr lang="en-US" sz="1800" b="1" dirty="0" err="1">
                <a:solidFill>
                  <a:schemeClr val="bg1"/>
                </a:solidFill>
              </a:rPr>
              <a:t>saat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dilakukan</a:t>
            </a:r>
            <a:r>
              <a:rPr lang="en-US" sz="1800" b="1" dirty="0">
                <a:solidFill>
                  <a:schemeClr val="bg1"/>
                </a:solidFill>
              </a:rPr>
              <a:t> Live Streaming,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27D77FBB-A1A5-4D9C-810E-F31CCF1B3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820" y="4617719"/>
            <a:ext cx="3324365" cy="186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423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A11C2D9-4D6C-4320-B52C-8CA7757671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9" r="25189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A3CE0CD-9209-4204-A2EB-50E225FEA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Pengenalan</a:t>
            </a:r>
            <a:r>
              <a:rPr lang="en-US" dirty="0"/>
              <a:t> Zoom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A21188-ED57-45DD-BD55-FFDDB9A91B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444449" cy="279523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Cara Login Zoom sebagai operator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Mengenal</a:t>
            </a:r>
            <a:r>
              <a:rPr lang="en-US" sz="2400" dirty="0"/>
              <a:t> Fitur dan </a:t>
            </a:r>
            <a:r>
              <a:rPr lang="en-US" sz="2400" dirty="0" err="1"/>
              <a:t>Fasilitas</a:t>
            </a:r>
            <a:r>
              <a:rPr lang="en-US" sz="2400" dirty="0"/>
              <a:t> Zoom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Cara </a:t>
            </a:r>
            <a:r>
              <a:rPr lang="en-US" sz="2400" dirty="0" err="1">
                <a:hlinkClick r:id="rId3"/>
              </a:rPr>
              <a:t>menjadi</a:t>
            </a:r>
            <a:r>
              <a:rPr lang="en-US" sz="2400" dirty="0">
                <a:hlinkClick r:id="rId3"/>
              </a:rPr>
              <a:t> Host di Zoom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 indent="0">
              <a:buNone/>
            </a:pPr>
            <a:endParaRPr lang="en-US" sz="48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C3BCA-B864-4C52-BC61-380939AC2B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905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3CE0CD-9209-4204-A2EB-50E225FEA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9203707" cy="610863"/>
          </a:xfrm>
        </p:spPr>
        <p:txBody>
          <a:bodyPr>
            <a:normAutofit/>
          </a:bodyPr>
          <a:lstStyle/>
          <a:p>
            <a:r>
              <a:rPr lang="en-US" sz="4400" dirty="0"/>
              <a:t>Cara Login Zoom sebagai operator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A21188-ED57-45DD-BD55-FFDDB9A91B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10189266" cy="3823202"/>
          </a:xfrm>
        </p:spPr>
        <p:txBody>
          <a:bodyPr/>
          <a:lstStyle/>
          <a:p>
            <a:r>
              <a:rPr lang="en-US" sz="2400" dirty="0"/>
              <a:t>Untuk login Zoom sebagai operator </a:t>
            </a:r>
            <a:r>
              <a:rPr lang="en-US" sz="2400" dirty="0" err="1"/>
              <a:t>dibedakan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2, </a:t>
            </a:r>
            <a:r>
              <a:rPr lang="en-US" sz="2400" dirty="0" err="1"/>
              <a:t>menjadi</a:t>
            </a:r>
            <a:r>
              <a:rPr lang="en-US" sz="2400" dirty="0"/>
              <a:t> Host dan Co-Host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HOST</a:t>
            </a:r>
          </a:p>
          <a:p>
            <a:pPr marL="1257300" lvl="1" indent="-571500">
              <a:buFont typeface="Wingdings" panose="05000000000000000000" pitchFamily="2" charset="2"/>
              <a:buChar char="ü"/>
            </a:pPr>
            <a:r>
              <a:rPr lang="en-US" sz="2000" dirty="0" err="1"/>
              <a:t>Dilakukan</a:t>
            </a:r>
            <a:r>
              <a:rPr lang="en-US" sz="2000" dirty="0"/>
              <a:t> di </a:t>
            </a:r>
            <a:r>
              <a:rPr lang="en-US" sz="2000" dirty="0" err="1"/>
              <a:t>komputer</a:t>
            </a:r>
            <a:r>
              <a:rPr lang="en-US" sz="2000" dirty="0"/>
              <a:t> Utama Operator</a:t>
            </a:r>
          </a:p>
          <a:p>
            <a:pPr marL="1257300" lvl="1" indent="-571500">
              <a:buFont typeface="Wingdings" panose="05000000000000000000" pitchFamily="2" charset="2"/>
              <a:buChar char="ü"/>
            </a:pPr>
            <a:r>
              <a:rPr lang="en-US" sz="2000" dirty="0"/>
              <a:t>Login </a:t>
            </a:r>
            <a:r>
              <a:rPr lang="en-US" sz="2000" dirty="0" err="1"/>
              <a:t>dilakukan</a:t>
            </a:r>
            <a:r>
              <a:rPr lang="en-US" sz="2000" dirty="0"/>
              <a:t> setelah operator </a:t>
            </a:r>
            <a:r>
              <a:rPr lang="en-US" sz="2000" dirty="0" err="1"/>
              <a:t>utama</a:t>
            </a:r>
            <a:r>
              <a:rPr lang="en-US" sz="2000" dirty="0"/>
              <a:t> </a:t>
            </a:r>
            <a:r>
              <a:rPr lang="en-US" sz="2000" dirty="0" err="1"/>
              <a:t>menjalankan</a:t>
            </a:r>
            <a:r>
              <a:rPr lang="en-US" sz="2000" dirty="0"/>
              <a:t> </a:t>
            </a:r>
            <a:r>
              <a:rPr lang="en-US" sz="2000" dirty="0" err="1"/>
              <a:t>aplikasi</a:t>
            </a:r>
            <a:r>
              <a:rPr lang="en-US" sz="2000" dirty="0"/>
              <a:t> </a:t>
            </a:r>
            <a:r>
              <a:rPr lang="en-US" sz="2000" dirty="0" err="1"/>
              <a:t>vMix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Co-Host</a:t>
            </a:r>
          </a:p>
          <a:p>
            <a:pPr marL="1262063" lvl="1" indent="-576263">
              <a:buFont typeface="Wingdings" panose="05000000000000000000" pitchFamily="2" charset="2"/>
              <a:buChar char="ü"/>
            </a:pPr>
            <a:r>
              <a:rPr lang="en-US" sz="2000" dirty="0" err="1"/>
              <a:t>Dilakukan</a:t>
            </a:r>
            <a:r>
              <a:rPr lang="en-US" sz="2000" dirty="0"/>
              <a:t> di laptop atau PC </a:t>
            </a:r>
            <a:r>
              <a:rPr lang="en-US" sz="2000" dirty="0" err="1"/>
              <a:t>selain</a:t>
            </a:r>
            <a:r>
              <a:rPr lang="en-US" sz="2000" dirty="0"/>
              <a:t> </a:t>
            </a:r>
            <a:r>
              <a:rPr lang="en-US" sz="2000" dirty="0" err="1"/>
              <a:t>komputer</a:t>
            </a:r>
            <a:r>
              <a:rPr lang="en-US" sz="2000" dirty="0"/>
              <a:t> Utama Operator</a:t>
            </a:r>
          </a:p>
          <a:p>
            <a:pPr lvl="1" indent="0">
              <a:buNone/>
            </a:pPr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pPr lvl="1" indent="0">
              <a:buNone/>
            </a:pPr>
            <a:endParaRPr lang="en-US" sz="48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C3BCA-B864-4C52-BC61-380939AC2B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9264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3CE0CD-9209-4204-A2EB-50E225FEA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9203707" cy="610863"/>
          </a:xfrm>
        </p:spPr>
        <p:txBody>
          <a:bodyPr>
            <a:normAutofit/>
          </a:bodyPr>
          <a:lstStyle/>
          <a:p>
            <a:r>
              <a:rPr lang="en-US" sz="4400" dirty="0"/>
              <a:t>Cara Login Zoom sebagai operator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A21188-ED57-45DD-BD55-FFDDB9A91B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10189266" cy="3823202"/>
          </a:xfrm>
        </p:spPr>
        <p:txBody>
          <a:bodyPr/>
          <a:lstStyle/>
          <a:p>
            <a:r>
              <a:rPr lang="en-US" sz="2400" dirty="0"/>
              <a:t>Langkah Login ke </a:t>
            </a:r>
            <a:r>
              <a:rPr lang="en-US" sz="2400" dirty="0" err="1"/>
              <a:t>aplikasi</a:t>
            </a:r>
            <a:r>
              <a:rPr lang="en-US" sz="2400" dirty="0"/>
              <a:t> Zoom: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Buka browser dan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masukkan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alamat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url: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https://zoom.us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C3BCA-B864-4C52-BC61-380939AC2B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>
              <a:latin typeface="+mn-lt"/>
            </a:endParaRPr>
          </a:p>
        </p:txBody>
      </p:sp>
      <p:pic>
        <p:nvPicPr>
          <p:cNvPr id="6" name="Picture 5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C6102165-E1FF-41F2-BD93-FECDCA0BE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409" y="3266780"/>
            <a:ext cx="7119730" cy="344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43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3CE0CD-9209-4204-A2EB-50E225FEA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9203707" cy="610863"/>
          </a:xfrm>
        </p:spPr>
        <p:txBody>
          <a:bodyPr>
            <a:normAutofit/>
          </a:bodyPr>
          <a:lstStyle/>
          <a:p>
            <a:r>
              <a:rPr lang="en-US" sz="4400" dirty="0"/>
              <a:t>Cara Login Zoom sebagai operator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A21188-ED57-45DD-BD55-FFDDB9A91B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10189266" cy="3823202"/>
          </a:xfrm>
        </p:spPr>
        <p:txBody>
          <a:bodyPr/>
          <a:lstStyle/>
          <a:p>
            <a:pPr marL="342900" indent="-342900">
              <a:buFont typeface="+mj-lt"/>
              <a:buAutoNum type="arabicPeriod" startAt="2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 IN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agar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muncul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tampilan untuk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memasukkan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 address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password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akun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Zoom yang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 startAt="2"/>
            </a:pP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C3BCA-B864-4C52-BC61-380939AC2B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>
              <a:latin typeface="+mn-lt"/>
            </a:endParaRPr>
          </a:p>
        </p:txBody>
      </p:sp>
      <p:pic>
        <p:nvPicPr>
          <p:cNvPr id="7" name="Picture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0183146F-80DE-46D9-9DA7-A88BFF337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112" y="2897152"/>
            <a:ext cx="8547653" cy="299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66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3CE0CD-9209-4204-A2EB-50E225FEA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9203707" cy="610863"/>
          </a:xfrm>
        </p:spPr>
        <p:txBody>
          <a:bodyPr>
            <a:normAutofit/>
          </a:bodyPr>
          <a:lstStyle/>
          <a:p>
            <a:r>
              <a:rPr lang="en-US" sz="4400" dirty="0"/>
              <a:t>Cara Login Zoom sebagai operator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A21188-ED57-45DD-BD55-FFDDB9A91B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10189266" cy="3823202"/>
          </a:xfrm>
        </p:spPr>
        <p:txBody>
          <a:bodyPr/>
          <a:lstStyle/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Tampilan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berhasil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login ke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akun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Zoom:</a:t>
            </a: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2"/>
            </a:pP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C3BCA-B864-4C52-BC61-380939AC2B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15</a:t>
            </a:fld>
            <a:endParaRPr lang="en-US" dirty="0">
              <a:latin typeface="+mn-lt"/>
            </a:endParaRPr>
          </a:p>
        </p:txBody>
      </p:sp>
      <p:pic>
        <p:nvPicPr>
          <p:cNvPr id="1030" name="Picture 6" descr="Host Zoom Meetings">
            <a:extLst>
              <a:ext uri="{FF2B5EF4-FFF2-40B4-BE49-F238E27FC236}">
                <a16:creationId xmlns:a16="http://schemas.microsoft.com/office/drawing/2014/main" id="{60AA9736-B55B-4FEE-A919-670E78AAA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990" y="2365112"/>
            <a:ext cx="5516217" cy="374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634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3CE0CD-9209-4204-A2EB-50E225FEA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9203707" cy="610863"/>
          </a:xfrm>
        </p:spPr>
        <p:txBody>
          <a:bodyPr>
            <a:normAutofit/>
          </a:bodyPr>
          <a:lstStyle/>
          <a:p>
            <a:r>
              <a:rPr lang="en-US" sz="4400" dirty="0" err="1"/>
              <a:t>Mengenal</a:t>
            </a:r>
            <a:r>
              <a:rPr lang="en-US" sz="4400" dirty="0"/>
              <a:t> Fitur dan </a:t>
            </a:r>
            <a:r>
              <a:rPr lang="en-US" sz="4400" dirty="0" err="1"/>
              <a:t>Fasilitas</a:t>
            </a:r>
            <a:r>
              <a:rPr lang="en-US" sz="4400" dirty="0"/>
              <a:t> Zoom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A21188-ED57-45DD-BD55-FFDDB9A91B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4205" y="2981382"/>
            <a:ext cx="5031795" cy="1696229"/>
          </a:xfrm>
        </p:spPr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Mengenali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Meeting Controls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ruang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utama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Zoom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Admit Peserta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Memberi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akses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Host / Co-Host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Membatasi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akses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Suara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Video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Cara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mengganti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Nama,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Spotlite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/Pin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lvl="1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C3BCA-B864-4C52-BC61-380939AC2B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16</a:t>
            </a:fld>
            <a:endParaRPr lang="en-US" dirty="0">
              <a:latin typeface="+mn-lt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E44DC1C-4627-4261-8973-31912CB82376}"/>
              </a:ext>
            </a:extLst>
          </p:cNvPr>
          <p:cNvSpPr txBox="1">
            <a:spLocks/>
          </p:cNvSpPr>
          <p:nvPr/>
        </p:nvSpPr>
        <p:spPr>
          <a:xfrm>
            <a:off x="6583017" y="3635287"/>
            <a:ext cx="4656484" cy="19206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5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merekam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pertemuan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Cara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melakukan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Share Screen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Memanfaatkan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fitur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Breakout Room untuk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pembagian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kelompok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Mengakhiri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Meeting</a:t>
            </a:r>
          </a:p>
          <a:p>
            <a:pPr marL="228600" indent="-228600">
              <a:buFont typeface="+mj-lt"/>
              <a:buAutoNum type="arabicPeriod" startAt="5"/>
            </a:pPr>
            <a:endParaRPr lang="en-US" sz="1100" dirty="0"/>
          </a:p>
          <a:p>
            <a:pPr marL="228600" indent="-228600">
              <a:buFont typeface="+mj-lt"/>
              <a:buAutoNum type="arabicPeriod" startAt="5"/>
            </a:pPr>
            <a:endParaRPr lang="en-US" sz="1100" dirty="0"/>
          </a:p>
          <a:p>
            <a:pPr marL="228600" indent="-228600">
              <a:buFont typeface="+mj-lt"/>
              <a:buAutoNum type="arabicPeriod" startAt="5"/>
            </a:pPr>
            <a:endParaRPr lang="en-US" sz="1100" dirty="0"/>
          </a:p>
          <a:p>
            <a:pPr marL="1143000" lvl="1" indent="-457200">
              <a:buFont typeface="+mj-lt"/>
              <a:buAutoNum type="arabicPeriod" startAt="5"/>
            </a:pPr>
            <a:endParaRPr lang="en-US" sz="2400" dirty="0"/>
          </a:p>
          <a:p>
            <a:pPr marL="228600" indent="-228600">
              <a:buFont typeface="+mj-lt"/>
              <a:buAutoNum type="arabicPeriod" startAt="5"/>
            </a:pPr>
            <a:endParaRPr lang="en-US" sz="9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4DEDCF-C562-4EC4-A354-D91F6CAAB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017" y="2808468"/>
            <a:ext cx="4644961" cy="500905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9C83789-1D82-4348-B23C-77DF8CB4E0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918" y="5131298"/>
            <a:ext cx="1025787" cy="12009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082394-5CCB-402B-8D1F-54735B8CCC6B}"/>
              </a:ext>
            </a:extLst>
          </p:cNvPr>
          <p:cNvSpPr txBox="1"/>
          <p:nvPr/>
        </p:nvSpPr>
        <p:spPr>
          <a:xfrm>
            <a:off x="964022" y="2174213"/>
            <a:ext cx="105470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Setelah </a:t>
            </a:r>
            <a:r>
              <a:rPr lang="en-US" sz="1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kita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login </a:t>
            </a:r>
            <a:r>
              <a:rPr lang="en-US" sz="1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Akun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Zoom, </a:t>
            </a:r>
            <a:r>
              <a:rPr lang="en-US" sz="1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beberapa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penting yang </a:t>
            </a:r>
            <a:r>
              <a:rPr lang="en-US" sz="1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wajib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diketahui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oleh </a:t>
            </a:r>
            <a:r>
              <a:rPr lang="en-US" sz="1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seorang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Host/Operator Webinar:</a:t>
            </a:r>
          </a:p>
        </p:txBody>
      </p:sp>
    </p:spTree>
    <p:extLst>
      <p:ext uri="{BB962C8B-B14F-4D97-AF65-F5344CB8AC3E}">
        <p14:creationId xmlns:p14="http://schemas.microsoft.com/office/powerpoint/2010/main" val="261081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3CE0CD-9209-4204-A2EB-50E225FEA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9203707" cy="610863"/>
          </a:xfrm>
        </p:spPr>
        <p:txBody>
          <a:bodyPr>
            <a:normAutofit/>
          </a:bodyPr>
          <a:lstStyle/>
          <a:p>
            <a:r>
              <a:rPr lang="en-US" sz="4400" dirty="0" err="1"/>
              <a:t>Pengaturan</a:t>
            </a:r>
            <a:r>
              <a:rPr lang="en-US" sz="4400" dirty="0"/>
              <a:t> Zoom Untuk Webinar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A21188-ED57-45DD-BD55-FFDDB9A91B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4205" y="2907024"/>
            <a:ext cx="9757713" cy="1696229"/>
          </a:xfrm>
        </p:spPr>
        <p:txBody>
          <a:bodyPr/>
          <a:lstStyle/>
          <a:p>
            <a:pPr marL="339725" indent="-339725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Login ke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Akun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Zoom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kegiatan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9725" indent="-339725">
              <a:buFont typeface="+mj-lt"/>
              <a:buAutoNum type="arabicPeriod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Memindah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tampilan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layar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Zoom ke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proyektor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Ruangan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Display 2.</a:t>
            </a:r>
          </a:p>
          <a:p>
            <a:pPr marL="339725" indent="-339725">
              <a:buFont typeface="+mj-lt"/>
              <a:buAutoNum type="arabicPeriod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Menjadikan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operator Zoom dan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narasumber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Co-Host.</a:t>
            </a:r>
          </a:p>
          <a:p>
            <a:pPr marL="339725" indent="-339725">
              <a:buFont typeface="+mj-lt"/>
              <a:buAutoNum type="arabicPeriod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Memastikan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Audio dan Video Camera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output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vMix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bisa berjalan dengan baik. </a:t>
            </a:r>
          </a:p>
          <a:p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C3BCA-B864-4C52-BC61-380939AC2B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17</a:t>
            </a:fld>
            <a:endParaRPr lang="en-US" dirty="0">
              <a:latin typeface="+mn-lt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9C83789-1D82-4348-B23C-77DF8CB4E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918" y="5131298"/>
            <a:ext cx="1025787" cy="12009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082394-5CCB-402B-8D1F-54735B8CCC6B}"/>
              </a:ext>
            </a:extLst>
          </p:cNvPr>
          <p:cNvSpPr txBox="1"/>
          <p:nvPr/>
        </p:nvSpPr>
        <p:spPr>
          <a:xfrm>
            <a:off x="964022" y="2174213"/>
            <a:ext cx="105470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Beberapa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perlu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diatur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oleh operator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utama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vMix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Host):</a:t>
            </a:r>
          </a:p>
        </p:txBody>
      </p:sp>
    </p:spTree>
    <p:extLst>
      <p:ext uri="{BB962C8B-B14F-4D97-AF65-F5344CB8AC3E}">
        <p14:creationId xmlns:p14="http://schemas.microsoft.com/office/powerpoint/2010/main" val="330901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3CE0CD-9209-4204-A2EB-50E225FEA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9203707" cy="610863"/>
          </a:xfrm>
        </p:spPr>
        <p:txBody>
          <a:bodyPr>
            <a:normAutofit/>
          </a:bodyPr>
          <a:lstStyle/>
          <a:p>
            <a:r>
              <a:rPr lang="en-US" sz="4400" dirty="0" err="1"/>
              <a:t>Pengaturan</a:t>
            </a:r>
            <a:r>
              <a:rPr lang="en-US" sz="4400" dirty="0"/>
              <a:t> Zoom Untuk Webinar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A21188-ED57-45DD-BD55-FFDDB9A91B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4205" y="2734594"/>
            <a:ext cx="9757713" cy="1696229"/>
          </a:xfrm>
        </p:spPr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Login ke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Akun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Zoom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kegiatan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dan meminta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akses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Host agar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dijadikan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Co-Host.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Melakukan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pengecekan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audio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Memastikan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Audio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Host sudah berjalan dengan baik)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Mengganti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tampilan input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kamera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Background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Kegiatan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/Virtual Background.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Memeriksa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security pada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bagian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meeting control yang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aplikasi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Zoom.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Sharescreen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Waiting Room,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Dll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C3BCA-B864-4C52-BC61-380939AC2B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18</a:t>
            </a:fld>
            <a:endParaRPr lang="en-US" dirty="0">
              <a:latin typeface="+mn-lt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9C83789-1D82-4348-B23C-77DF8CB4E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918" y="5131298"/>
            <a:ext cx="1025787" cy="12009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082394-5CCB-402B-8D1F-54735B8CCC6B}"/>
              </a:ext>
            </a:extLst>
          </p:cNvPr>
          <p:cNvSpPr txBox="1"/>
          <p:nvPr/>
        </p:nvSpPr>
        <p:spPr>
          <a:xfrm>
            <a:off x="964023" y="2067763"/>
            <a:ext cx="105470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Beberapa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perlu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diatur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oleh operator Zoom (Co-Host):</a:t>
            </a:r>
          </a:p>
        </p:txBody>
      </p:sp>
    </p:spTree>
    <p:extLst>
      <p:ext uri="{BB962C8B-B14F-4D97-AF65-F5344CB8AC3E}">
        <p14:creationId xmlns:p14="http://schemas.microsoft.com/office/powerpoint/2010/main" val="365942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3CE0CD-9209-4204-A2EB-50E225FEA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9203707" cy="610863"/>
          </a:xfrm>
        </p:spPr>
        <p:txBody>
          <a:bodyPr>
            <a:normAutofit/>
          </a:bodyPr>
          <a:lstStyle/>
          <a:p>
            <a:r>
              <a:rPr lang="en-US" sz="4400" dirty="0" err="1"/>
              <a:t>Pengaturan</a:t>
            </a:r>
            <a:r>
              <a:rPr lang="en-US" sz="4400" dirty="0"/>
              <a:t> Zoom Untuk Webinar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A21188-ED57-45DD-BD55-FFDDB9A91B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4205" y="3228469"/>
            <a:ext cx="9757713" cy="1696229"/>
          </a:xfrm>
        </p:spPr>
        <p:txBody>
          <a:bodyPr/>
          <a:lstStyle/>
          <a:p>
            <a:pPr marL="398463" indent="-398463">
              <a:buFont typeface="+mj-lt"/>
              <a:buAutoNum type="arabicPeriod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Menyalakan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Vmix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NDI Desktop Capture, agar Host (operator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utama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bisa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menangkap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tampilan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Laptop/PC operator Zoom. (Jika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diperlukan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98463" indent="-398463">
              <a:buFont typeface="+mj-lt"/>
              <a:buAutoNum type="arabicPeriod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Menyambungkan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Laptop atau PC dengan PC Monitor Tambahan untuk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kebutuhan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PIN User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Luar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Ruangan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(Jika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diperlukan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C3BCA-B864-4C52-BC61-380939AC2B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19</a:t>
            </a:fld>
            <a:endParaRPr lang="en-US" dirty="0">
              <a:latin typeface="+mn-lt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9C83789-1D82-4348-B23C-77DF8CB4E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918" y="5131298"/>
            <a:ext cx="1025787" cy="12009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082394-5CCB-402B-8D1F-54735B8CCC6B}"/>
              </a:ext>
            </a:extLst>
          </p:cNvPr>
          <p:cNvSpPr txBox="1"/>
          <p:nvPr/>
        </p:nvSpPr>
        <p:spPr>
          <a:xfrm>
            <a:off x="964023" y="2067763"/>
            <a:ext cx="103784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Beberapa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tambahan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perlu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diatur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oleh operator Zoom (Co-Host) :</a:t>
            </a:r>
          </a:p>
        </p:txBody>
      </p:sp>
    </p:spTree>
    <p:extLst>
      <p:ext uri="{BB962C8B-B14F-4D97-AF65-F5344CB8AC3E}">
        <p14:creationId xmlns:p14="http://schemas.microsoft.com/office/powerpoint/2010/main" val="18529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54756-A790-C845-A85F-35391529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</p:spPr>
        <p:txBody>
          <a:bodyPr/>
          <a:lstStyle/>
          <a:p>
            <a:r>
              <a:rPr lang="en-US" dirty="0"/>
              <a:t>To Do List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EC6698-132B-1143-A2A9-00A97D9572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/>
          <a:lstStyle/>
          <a:p>
            <a:r>
              <a:rPr lang="en-US" dirty="0"/>
              <a:t>01. Persiapan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A5D8C-0134-F046-A548-3465F81774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/>
          <a:lstStyle/>
          <a:p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disiapkan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 </a:t>
            </a:r>
            <a:r>
              <a:rPr lang="en-US" dirty="0" err="1"/>
              <a:t>menjadi</a:t>
            </a:r>
            <a:r>
              <a:rPr lang="en-US" dirty="0"/>
              <a:t> operator Zoom dan live Streaming </a:t>
            </a:r>
            <a:r>
              <a:rPr lang="en-US" dirty="0" err="1"/>
              <a:t>kegiatan</a:t>
            </a:r>
            <a:r>
              <a:rPr lang="en-US" dirty="0"/>
              <a:t> Webinar?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015C52-08ED-464E-B7E8-24892D9C13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/>
          <a:lstStyle/>
          <a:p>
            <a:r>
              <a:rPr lang="en-US" dirty="0"/>
              <a:t>02. Setting Live Streaming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79C7D4-91CF-6443-91D5-65DC860B40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/>
          <a:lstStyle/>
          <a:p>
            <a:r>
              <a:rPr lang="en-US" dirty="0"/>
              <a:t>Cara </a:t>
            </a:r>
            <a:r>
              <a:rPr lang="en-US" dirty="0" err="1"/>
              <a:t>melakukan</a:t>
            </a:r>
            <a:r>
              <a:rPr lang="en-US" dirty="0"/>
              <a:t> Live Streaming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vMix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2B0C1D-C221-7C47-B7D6-77E7BDB417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/>
          <a:lstStyle/>
          <a:p>
            <a:r>
              <a:rPr lang="en-US" dirty="0"/>
              <a:t>03. </a:t>
            </a:r>
            <a:r>
              <a:rPr lang="en-US" dirty="0" err="1"/>
              <a:t>Pengenalan</a:t>
            </a:r>
            <a:r>
              <a:rPr lang="en-US" dirty="0"/>
              <a:t> Zoom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1C152D-1AA6-9242-B5C9-B06EEE4F96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/>
          <a:lstStyle/>
          <a:p>
            <a:r>
              <a:rPr lang="en-US" dirty="0"/>
              <a:t>Hal-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Zoom untuk </a:t>
            </a:r>
            <a:r>
              <a:rPr lang="en-US" dirty="0" err="1"/>
              <a:t>kegiatan</a:t>
            </a:r>
            <a:r>
              <a:rPr lang="en-US" dirty="0"/>
              <a:t> Webinar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BD3932-D1D0-1045-BD96-8B26F11B85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/>
          <a:lstStyle/>
          <a:p>
            <a:r>
              <a:rPr lang="en-US" dirty="0"/>
              <a:t>04. </a:t>
            </a:r>
            <a:r>
              <a:rPr lang="en-US" dirty="0" err="1"/>
              <a:t>Pengaturan</a:t>
            </a:r>
            <a:r>
              <a:rPr lang="en-US" dirty="0"/>
              <a:t> Zoom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FB4732-AB07-C54D-AF44-F8ADB6D2B8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/>
          <a:lstStyle/>
          <a:p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atur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operator Zoom </a:t>
            </a:r>
            <a:r>
              <a:rPr lang="en-US" dirty="0" err="1"/>
              <a:t>kegiatan</a:t>
            </a:r>
            <a:r>
              <a:rPr lang="en-US" dirty="0"/>
              <a:t> Webinar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15086E-2AC3-4F4D-8F85-104CFA64FE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/>
          <a:lstStyle/>
          <a:p>
            <a:r>
              <a:rPr lang="en-US" dirty="0"/>
              <a:t>05. Tanya Jawab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F247A08-A350-EF44-9F10-FC72B546660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/>
          <a:lstStyle/>
          <a:p>
            <a:r>
              <a:rPr lang="en-US" dirty="0"/>
              <a:t>Sharing dan </a:t>
            </a:r>
            <a:r>
              <a:rPr lang="en-US" dirty="0" err="1"/>
              <a:t>Diskusi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29469AE-B59A-AA41-9085-106D011808F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595070FB-6875-43E4-A0E0-4BAD94FC1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918" y="5131298"/>
            <a:ext cx="1025787" cy="120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6" grpId="0" build="p"/>
      <p:bldP spid="5" grpId="0" build="p"/>
      <p:bldP spid="8" grpId="0" build="p"/>
      <p:bldP spid="7" grpId="0" build="p"/>
      <p:bldP spid="10" grpId="0" build="p"/>
      <p:bldP spid="9" grpId="0" build="p"/>
      <p:bldP spid="12" grpId="0" build="p"/>
      <p:bldP spid="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4516C50-75ED-497C-9BCE-64676DA01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</p:spPr>
        <p:txBody>
          <a:bodyPr anchor="t">
            <a:normAutofit/>
          </a:bodyPr>
          <a:lstStyle/>
          <a:p>
            <a:r>
              <a:rPr lang="en-US" sz="4000" dirty="0" err="1"/>
              <a:t>Waktunya</a:t>
            </a:r>
            <a:r>
              <a:rPr lang="en-US" sz="4000" dirty="0"/>
              <a:t> Tanya Jawab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9FDCA266-FF0F-4E95-A41A-17AC3B9E66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32538"/>
            <a:ext cx="523875" cy="247650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4264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Terima Kasih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F0F25866-5DB1-334A-8037-692579FBD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Selamat</a:t>
            </a:r>
            <a:r>
              <a:rPr lang="en-US" dirty="0"/>
              <a:t> </a:t>
            </a:r>
            <a:r>
              <a:rPr lang="en-US" dirty="0" err="1"/>
              <a:t>mencoba</a:t>
            </a:r>
            <a:r>
              <a:rPr lang="en-US" dirty="0"/>
              <a:t>. Karena pada </a:t>
            </a:r>
            <a:r>
              <a:rPr lang="en-US" dirty="0" err="1"/>
              <a:t>dasarnya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itu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untuk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. </a:t>
            </a:r>
          </a:p>
          <a:p>
            <a:r>
              <a:rPr lang="en-US" dirty="0"/>
              <a:t>Semoga </a:t>
            </a:r>
            <a:r>
              <a:rPr lang="en-US" dirty="0" err="1"/>
              <a:t>membantu</a:t>
            </a:r>
            <a:r>
              <a:rPr lang="en-US" dirty="0"/>
              <a:t> dan </a:t>
            </a:r>
            <a:r>
              <a:rPr lang="en-US" dirty="0" err="1"/>
              <a:t>bermanfaat</a:t>
            </a:r>
            <a:r>
              <a:rPr lang="en-US" dirty="0"/>
              <a:t>.</a:t>
            </a:r>
          </a:p>
        </p:txBody>
      </p:sp>
      <p:pic>
        <p:nvPicPr>
          <p:cNvPr id="13" name="Picture Placeholder 12" descr="Portrait of a team member">
            <a:extLst>
              <a:ext uri="{FF2B5EF4-FFF2-40B4-BE49-F238E27FC236}">
                <a16:creationId xmlns:a16="http://schemas.microsoft.com/office/drawing/2014/main" id="{EC944911-7CDD-41CC-A7F0-5B0CF85D545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767661-63CB-A645-82F2-3B860E338B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Stephanus Christiono</a:t>
            </a:r>
          </a:p>
          <a:p>
            <a:r>
              <a:rPr lang="en-US" b="1" dirty="0"/>
              <a:t>www.maskris.co.id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677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Persiapan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hal</a:t>
            </a:r>
            <a:r>
              <a:rPr lang="en-US" sz="2800" dirty="0"/>
              <a:t> yang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kita</a:t>
            </a:r>
            <a:r>
              <a:rPr lang="en-US" sz="2800" dirty="0"/>
              <a:t> </a:t>
            </a:r>
            <a:r>
              <a:rPr lang="en-US" sz="2800" dirty="0" err="1"/>
              <a:t>siapkan</a:t>
            </a:r>
            <a:r>
              <a:rPr lang="en-US" sz="2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Peralatan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Akun</a:t>
            </a:r>
            <a:r>
              <a:rPr lang="en-US" sz="2800" dirty="0"/>
              <a:t> Zoom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Media </a:t>
            </a:r>
            <a:r>
              <a:rPr lang="en-US" sz="2800" dirty="0" err="1"/>
              <a:t>Pendukung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 descr="Text, whiteboard&#10;&#10;Description automatically generated">
            <a:extLst>
              <a:ext uri="{FF2B5EF4-FFF2-40B4-BE49-F238E27FC236}">
                <a16:creationId xmlns:a16="http://schemas.microsoft.com/office/drawing/2014/main" id="{290A3BB0-1C31-451B-AB5E-4988ECC7E2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3" r="23466"/>
          <a:stretch/>
        </p:blipFill>
        <p:spPr>
          <a:xfrm>
            <a:off x="6667502" y="1184494"/>
            <a:ext cx="4517296" cy="419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Peralatan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576263" lvl="1" indent="-514350">
              <a:buFont typeface="+mj-lt"/>
              <a:buAutoNum type="arabicPeriod"/>
            </a:pPr>
            <a:r>
              <a:rPr lang="en-US" sz="2800" dirty="0"/>
              <a:t>Laptop/PC</a:t>
            </a:r>
          </a:p>
          <a:p>
            <a:pPr marL="576263" lvl="1" indent="-514350">
              <a:buFont typeface="+mj-lt"/>
              <a:buAutoNum type="arabicPeriod"/>
            </a:pPr>
            <a:r>
              <a:rPr lang="en-US" sz="2800" dirty="0"/>
              <a:t>Headset</a:t>
            </a:r>
          </a:p>
          <a:p>
            <a:pPr marL="576263" lvl="1" indent="-514350">
              <a:buFont typeface="+mj-lt"/>
              <a:buAutoNum type="arabicPeriod"/>
            </a:pPr>
            <a:r>
              <a:rPr lang="en-US" sz="2800" dirty="0"/>
              <a:t>Monitor Tambahan (</a:t>
            </a:r>
            <a:r>
              <a:rPr lang="en-US" sz="2800" dirty="0" err="1"/>
              <a:t>kondisional</a:t>
            </a:r>
            <a:r>
              <a:rPr lang="en-US" sz="2800" dirty="0"/>
              <a:t>)</a:t>
            </a:r>
          </a:p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 descr="A picture containing text, electronics, computer, indoor&#10;&#10;Description automatically generated">
            <a:extLst>
              <a:ext uri="{FF2B5EF4-FFF2-40B4-BE49-F238E27FC236}">
                <a16:creationId xmlns:a16="http://schemas.microsoft.com/office/drawing/2014/main" id="{C6708528-3828-4A4B-A603-A29379BDC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19" y="479613"/>
            <a:ext cx="3943350" cy="3619500"/>
          </a:xfrm>
          <a:prstGeom prst="rect">
            <a:avLst/>
          </a:prstGeom>
        </p:spPr>
      </p:pic>
      <p:pic>
        <p:nvPicPr>
          <p:cNvPr id="1026" name="Picture 2" descr="Monitor PNG Image with Transparent Background | PNG Arts">
            <a:extLst>
              <a:ext uri="{FF2B5EF4-FFF2-40B4-BE49-F238E27FC236}">
                <a16:creationId xmlns:a16="http://schemas.microsoft.com/office/drawing/2014/main" id="{BF6759E7-91EC-405D-BBFB-B8C9FF7A6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444" y="2232760"/>
            <a:ext cx="394335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itech G433 7.1 Surround Sound Gaming Headset">
            <a:extLst>
              <a:ext uri="{FF2B5EF4-FFF2-40B4-BE49-F238E27FC236}">
                <a16:creationId xmlns:a16="http://schemas.microsoft.com/office/drawing/2014/main" id="{1DBF8A56-22E3-4B2E-B602-20B195EF8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585" y="3504060"/>
            <a:ext cx="3229866" cy="292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73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Akun</a:t>
            </a:r>
            <a:r>
              <a:rPr lang="en-US" sz="3200" dirty="0"/>
              <a:t> Zoom</a:t>
            </a: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lvl="1" indent="-338138" algn="just">
              <a:lnSpc>
                <a:spcPct val="107000"/>
              </a:lnSpc>
              <a:buFont typeface="+mj-lt"/>
              <a:buAutoNum type="arabicPeriod"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Pastikan sudah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mengetahui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/ mendapatkan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akun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Zoom yang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lvl="1" indent="-338138" algn="just">
              <a:lnSpc>
                <a:spcPct val="107000"/>
              </a:lnSpc>
              <a:buFont typeface="+mj-lt"/>
              <a:buAutoNum type="arabicPeriod"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Jika belum, silahkan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tanyakan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terlebih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dahulu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Panitia.</a:t>
            </a:r>
            <a:endParaRPr lang="en-US" sz="66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855D51-6316-4515-BFD3-67CCAB5F1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84494"/>
            <a:ext cx="5724228" cy="337738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D280A7A-33EF-4495-B4BB-DEC4155A3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918" y="5131298"/>
            <a:ext cx="1025787" cy="120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2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repeatCount="1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</a:t>
            </a:r>
            <a:r>
              <a:rPr lang="en-US" dirty="0" err="1"/>
              <a:t>Pendukung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517525" lvl="1" indent="-517525">
              <a:buFont typeface="+mj-lt"/>
              <a:buAutoNum type="arabicPeriod"/>
            </a:pPr>
            <a:r>
              <a:rPr lang="en-US" sz="2800" dirty="0"/>
              <a:t>Virtual Background</a:t>
            </a:r>
          </a:p>
          <a:p>
            <a:pPr marL="517525" lvl="1" indent="-517525">
              <a:buFont typeface="+mj-lt"/>
              <a:buAutoNum type="arabicPeriod"/>
            </a:pPr>
            <a:r>
              <a:rPr lang="en-US" sz="2800" dirty="0"/>
              <a:t>Thumbnail untuk acara</a:t>
            </a:r>
          </a:p>
          <a:p>
            <a:pPr marL="517525" lvl="1" indent="-517525">
              <a:buFont typeface="+mj-lt"/>
              <a:buAutoNum type="arabicPeriod"/>
            </a:pPr>
            <a:r>
              <a:rPr lang="en-US" sz="2800" dirty="0"/>
              <a:t>Rundown acara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A914C5-CC87-44B6-B5D9-62E7945CD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99084">
            <a:off x="5906333" y="2807290"/>
            <a:ext cx="4572002" cy="3197680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D3E9C45-616B-423F-B04F-7E9AB7CFA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7691">
            <a:off x="5883651" y="1323218"/>
            <a:ext cx="3360048" cy="1890792"/>
          </a:xfrm>
          <a:prstGeom prst="rect">
            <a:avLst/>
          </a:prstGeom>
        </p:spPr>
      </p:pic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49CEB62D-0A59-44C0-80AF-FEFA69F1F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0521">
            <a:off x="4732274" y="4346410"/>
            <a:ext cx="2990356" cy="1682076"/>
          </a:xfrm>
          <a:prstGeom prst="rect">
            <a:avLst/>
          </a:prstGeom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366AD0B3-EDE4-4EDD-A10A-03D50E377C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493" y="4701402"/>
            <a:ext cx="3112288" cy="175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5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3CE0CD-9209-4204-A2EB-50E225FEA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859683"/>
            <a:ext cx="9203707" cy="610863"/>
          </a:xfrm>
        </p:spPr>
        <p:txBody>
          <a:bodyPr>
            <a:normAutofit/>
          </a:bodyPr>
          <a:lstStyle/>
          <a:p>
            <a:r>
              <a:rPr lang="en-US" sz="4400" dirty="0"/>
              <a:t>Live Streaming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A21188-ED57-45DD-BD55-FFDDB9A91B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45672" y="3536673"/>
            <a:ext cx="6021318" cy="2960857"/>
          </a:xfrm>
        </p:spPr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sz="2000" dirty="0" err="1">
                <a:cs typeface="Calibri" panose="020F0502020204030204" pitchFamily="34" charset="0"/>
              </a:rPr>
              <a:t>Menyalakan</a:t>
            </a:r>
            <a:r>
              <a:rPr lang="en-US" sz="2000" dirty="0">
                <a:cs typeface="Calibri" panose="020F0502020204030204" pitchFamily="34" charset="0"/>
              </a:rPr>
              <a:t> </a:t>
            </a:r>
            <a:r>
              <a:rPr lang="en-US" sz="2000" dirty="0" err="1">
                <a:cs typeface="Calibri" panose="020F0502020204030204" pitchFamily="34" charset="0"/>
              </a:rPr>
              <a:t>aplikasi</a:t>
            </a:r>
            <a:r>
              <a:rPr lang="en-US" sz="2000" dirty="0">
                <a:cs typeface="Calibri" panose="020F0502020204030204" pitchFamily="34" charset="0"/>
              </a:rPr>
              <a:t> </a:t>
            </a:r>
            <a:r>
              <a:rPr lang="en-US" sz="2000" dirty="0" err="1">
                <a:cs typeface="Calibri" panose="020F0502020204030204" pitchFamily="34" charset="0"/>
              </a:rPr>
              <a:t>vMix</a:t>
            </a:r>
            <a:r>
              <a:rPr lang="en-US" sz="2000" dirty="0">
                <a:cs typeface="Calibri" panose="020F0502020204030204" pitchFamily="34" charset="0"/>
              </a:rPr>
              <a:t> di PC Streaming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2000" dirty="0" err="1">
                <a:cs typeface="Calibri" panose="020F0502020204030204" pitchFamily="34" charset="0"/>
              </a:rPr>
              <a:t>Melakukan</a:t>
            </a:r>
            <a:r>
              <a:rPr lang="en-US" sz="2000" dirty="0">
                <a:cs typeface="Calibri" panose="020F0502020204030204" pitchFamily="34" charset="0"/>
              </a:rPr>
              <a:t> Input:</a:t>
            </a:r>
          </a:p>
          <a:p>
            <a:pPr marL="971550" lvl="1" indent="-285750"/>
            <a:r>
              <a:rPr lang="en-US" sz="1800" dirty="0">
                <a:cs typeface="Calibri" panose="020F0502020204030204" pitchFamily="34" charset="0"/>
              </a:rPr>
              <a:t>Background/</a:t>
            </a:r>
            <a:r>
              <a:rPr lang="en-US" sz="1800" dirty="0" err="1">
                <a:cs typeface="Calibri" panose="020F0502020204030204" pitchFamily="34" charset="0"/>
              </a:rPr>
              <a:t>Thumnail</a:t>
            </a:r>
            <a:r>
              <a:rPr lang="en-US" sz="1800" dirty="0">
                <a:cs typeface="Calibri" panose="020F0502020204030204" pitchFamily="34" charset="0"/>
              </a:rPr>
              <a:t> acara</a:t>
            </a:r>
          </a:p>
          <a:p>
            <a:pPr marL="971550" lvl="1" indent="-285750"/>
            <a:r>
              <a:rPr lang="en-US" sz="1800" dirty="0">
                <a:cs typeface="Calibri" panose="020F0502020204030204" pitchFamily="34" charset="0"/>
              </a:rPr>
              <a:t>NDI </a:t>
            </a:r>
            <a:r>
              <a:rPr lang="en-US" sz="1800" dirty="0" err="1">
                <a:cs typeface="Calibri" panose="020F0502020204030204" pitchFamily="34" charset="0"/>
              </a:rPr>
              <a:t>Vmix</a:t>
            </a:r>
            <a:r>
              <a:rPr lang="en-US" sz="1800" dirty="0">
                <a:cs typeface="Calibri" panose="020F0502020204030204" pitchFamily="34" charset="0"/>
              </a:rPr>
              <a:t> Out Dari PC Operator </a:t>
            </a:r>
            <a:r>
              <a:rPr lang="en-US" sz="1800" dirty="0" err="1">
                <a:cs typeface="Calibri" panose="020F0502020204030204" pitchFamily="34" charset="0"/>
              </a:rPr>
              <a:t>vMix</a:t>
            </a:r>
            <a:endParaRPr lang="en-US" sz="1800" dirty="0">
              <a:cs typeface="Calibri" panose="020F0502020204030204" pitchFamily="34" charset="0"/>
            </a:endParaRPr>
          </a:p>
          <a:p>
            <a:pPr marL="971550" lvl="1" indent="-285750"/>
            <a:r>
              <a:rPr lang="en-US" sz="1800" dirty="0">
                <a:cs typeface="Calibri" panose="020F0502020204030204" pitchFamily="34" charset="0"/>
              </a:rPr>
              <a:t>NDI Display 2 </a:t>
            </a:r>
            <a:r>
              <a:rPr lang="en-US" sz="1800" dirty="0" err="1">
                <a:cs typeface="Calibri" panose="020F0502020204030204" pitchFamily="34" charset="0"/>
              </a:rPr>
              <a:t>dari</a:t>
            </a:r>
            <a:r>
              <a:rPr lang="en-US" sz="1800" dirty="0">
                <a:cs typeface="Calibri" panose="020F0502020204030204" pitchFamily="34" charset="0"/>
              </a:rPr>
              <a:t> PC Operator </a:t>
            </a:r>
            <a:r>
              <a:rPr lang="en-US" sz="1800" dirty="0" err="1">
                <a:cs typeface="Calibri" panose="020F0502020204030204" pitchFamily="34" charset="0"/>
              </a:rPr>
              <a:t>vMix</a:t>
            </a:r>
            <a:endParaRPr lang="en-US" sz="1800" dirty="0">
              <a:cs typeface="Calibri" panose="020F0502020204030204" pitchFamily="34" charset="0"/>
            </a:endParaRPr>
          </a:p>
          <a:p>
            <a:pPr marL="971550" lvl="1" indent="-285750"/>
            <a:r>
              <a:rPr lang="en-US" sz="1800" dirty="0">
                <a:cs typeface="Calibri" panose="020F0502020204030204" pitchFamily="34" charset="0"/>
              </a:rPr>
              <a:t>Audio Mic </a:t>
            </a:r>
            <a:r>
              <a:rPr lang="en-US" sz="1800" dirty="0" err="1">
                <a:cs typeface="Calibri" panose="020F0502020204030204" pitchFamily="34" charset="0"/>
              </a:rPr>
              <a:t>dari</a:t>
            </a:r>
            <a:r>
              <a:rPr lang="en-US" sz="1800" dirty="0">
                <a:cs typeface="Calibri" panose="020F0502020204030204" pitchFamily="34" charset="0"/>
              </a:rPr>
              <a:t> USB Audio Interface yang </a:t>
            </a:r>
            <a:r>
              <a:rPr lang="en-US" sz="1800" dirty="0" err="1">
                <a:cs typeface="Calibri" panose="020F0502020204030204" pitchFamily="34" charset="0"/>
              </a:rPr>
              <a:t>digunakan</a:t>
            </a:r>
            <a:r>
              <a:rPr lang="en-US" sz="1800" dirty="0">
                <a:cs typeface="Calibri" panose="020F0502020204030204" pitchFamily="34" charset="0"/>
              </a:rPr>
              <a:t>.</a:t>
            </a:r>
            <a:endParaRPr lang="en-US" sz="4400" dirty="0">
              <a:cs typeface="Calibri" panose="020F050202020403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2000" dirty="0" err="1">
                <a:cs typeface="Calibri" panose="020F0502020204030204" pitchFamily="34" charset="0"/>
              </a:rPr>
              <a:t>Melakukan</a:t>
            </a:r>
            <a:r>
              <a:rPr lang="en-US" sz="2000" dirty="0">
                <a:cs typeface="Calibri" panose="020F0502020204030204" pitchFamily="34" charset="0"/>
              </a:rPr>
              <a:t> </a:t>
            </a:r>
            <a:r>
              <a:rPr lang="en-US" sz="2000" dirty="0" err="1">
                <a:cs typeface="Calibri" panose="020F0502020204030204" pitchFamily="34" charset="0"/>
              </a:rPr>
              <a:t>konfigurasi</a:t>
            </a:r>
            <a:r>
              <a:rPr lang="en-US" sz="2000" dirty="0">
                <a:cs typeface="Calibri" panose="020F0502020204030204" pitchFamily="34" charset="0"/>
              </a:rPr>
              <a:t> Streaming Settings</a:t>
            </a:r>
          </a:p>
          <a:p>
            <a:endParaRPr lang="en-US" sz="2000" dirty="0">
              <a:cs typeface="Calibri" panose="020F0502020204030204" pitchFamily="34" charset="0"/>
            </a:endParaRPr>
          </a:p>
          <a:p>
            <a:r>
              <a:rPr lang="en-US" sz="100" dirty="0">
                <a:cs typeface="Calibri" panose="020F0502020204030204" pitchFamily="34" charset="0"/>
              </a:rPr>
              <a:t>3. </a:t>
            </a:r>
          </a:p>
          <a:p>
            <a:pPr marL="228600" indent="-228600">
              <a:buFont typeface="+mj-lt"/>
              <a:buAutoNum type="arabicPeriod"/>
            </a:pPr>
            <a:endParaRPr lang="en-US" sz="1800" dirty="0"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C3BCA-B864-4C52-BC61-380939AC2B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>
              <a:latin typeface="+mn-lt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9C83789-1D82-4348-B23C-77DF8CB4E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918" y="5131298"/>
            <a:ext cx="1025787" cy="12009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082394-5CCB-402B-8D1F-54735B8CCC6B}"/>
              </a:ext>
            </a:extLst>
          </p:cNvPr>
          <p:cNvSpPr txBox="1"/>
          <p:nvPr/>
        </p:nvSpPr>
        <p:spPr>
          <a:xfrm>
            <a:off x="964023" y="2315414"/>
            <a:ext cx="105470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Selain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Co-Host, Operator Zoom juga </a:t>
            </a:r>
            <a:r>
              <a:rPr lang="en-US" sz="1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berfungsi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sebagai operator Streaming. </a:t>
            </a:r>
          </a:p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Streaming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dilakukan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dengan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menggunakan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aplikasi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vMix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komputer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pendamping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selain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operator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vMix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ED7439-1759-4223-9B64-D01DB103BDD1}"/>
              </a:ext>
            </a:extLst>
          </p:cNvPr>
          <p:cNvSpPr txBox="1"/>
          <p:nvPr/>
        </p:nvSpPr>
        <p:spPr>
          <a:xfrm>
            <a:off x="964023" y="3466203"/>
            <a:ext cx="3681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Langkah </a:t>
            </a:r>
            <a:r>
              <a:rPr lang="en-US" sz="2000" b="1" dirty="0" err="1">
                <a:solidFill>
                  <a:schemeClr val="bg1"/>
                </a:solidFill>
              </a:rPr>
              <a:t>Melakukan</a:t>
            </a:r>
            <a:r>
              <a:rPr lang="en-US" sz="2000" b="1" dirty="0">
                <a:solidFill>
                  <a:schemeClr val="bg1"/>
                </a:solidFill>
              </a:rPr>
              <a:t> Streaming: </a:t>
            </a:r>
          </a:p>
        </p:txBody>
      </p:sp>
      <p:pic>
        <p:nvPicPr>
          <p:cNvPr id="2052" name="Picture 4" descr="Live stream logo design Royalty Free Vector Image">
            <a:extLst>
              <a:ext uri="{FF2B5EF4-FFF2-40B4-BE49-F238E27FC236}">
                <a16:creationId xmlns:a16="http://schemas.microsoft.com/office/drawing/2014/main" id="{84B3B5AC-9C1A-4E14-BC92-9CAD90F21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9" t="27093" r="14860" b="37163"/>
          <a:stretch/>
        </p:blipFill>
        <p:spPr bwMode="auto">
          <a:xfrm>
            <a:off x="1233170" y="3973708"/>
            <a:ext cx="2276273" cy="12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07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3CE0CD-9209-4204-A2EB-50E225FEA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9203707" cy="610863"/>
          </a:xfrm>
        </p:spPr>
        <p:txBody>
          <a:bodyPr>
            <a:norm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Konfigurasi</a:t>
            </a:r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Streaming Settings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C3BCA-B864-4C52-BC61-380939AC2B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ED7439-1759-4223-9B64-D01DB103BDD1}"/>
              </a:ext>
            </a:extLst>
          </p:cNvPr>
          <p:cNvSpPr txBox="1"/>
          <p:nvPr/>
        </p:nvSpPr>
        <p:spPr>
          <a:xfrm>
            <a:off x="894449" y="2263548"/>
            <a:ext cx="10346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Untuk </a:t>
            </a:r>
            <a:r>
              <a:rPr lang="en-US" sz="2000" b="1" dirty="0" err="1">
                <a:solidFill>
                  <a:schemeClr val="bg1"/>
                </a:solidFill>
              </a:rPr>
              <a:t>melakukan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konfigurasi</a:t>
            </a:r>
            <a:r>
              <a:rPr lang="en-US" sz="2000" b="1" dirty="0">
                <a:solidFill>
                  <a:schemeClr val="bg1"/>
                </a:solidFill>
              </a:rPr>
              <a:t> streaming settings, </a:t>
            </a:r>
            <a:r>
              <a:rPr lang="en-US" sz="2000" b="1" dirty="0" err="1">
                <a:solidFill>
                  <a:schemeClr val="bg1"/>
                </a:solidFill>
              </a:rPr>
              <a:t>kita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perlu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melakukan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koordinasi</a:t>
            </a:r>
            <a:r>
              <a:rPr lang="en-US" sz="2000" b="1" dirty="0">
                <a:solidFill>
                  <a:schemeClr val="bg1"/>
                </a:solidFill>
              </a:rPr>
              <a:t> dengan </a:t>
            </a:r>
            <a:r>
              <a:rPr lang="en-US" sz="2000" b="1" dirty="0" err="1">
                <a:solidFill>
                  <a:schemeClr val="bg1"/>
                </a:solidFill>
              </a:rPr>
              <a:t>pihak</a:t>
            </a:r>
            <a:r>
              <a:rPr lang="en-US" sz="2000" b="1" dirty="0">
                <a:solidFill>
                  <a:schemeClr val="bg1"/>
                </a:solidFill>
              </a:rPr>
              <a:t> yang </a:t>
            </a:r>
            <a:r>
              <a:rPr lang="en-US" sz="2000" b="1" dirty="0" err="1">
                <a:solidFill>
                  <a:schemeClr val="bg1"/>
                </a:solidFill>
              </a:rPr>
              <a:t>bertanggung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jawab</a:t>
            </a:r>
            <a:r>
              <a:rPr lang="en-US" sz="2000" b="1" dirty="0">
                <a:solidFill>
                  <a:schemeClr val="bg1"/>
                </a:solidFill>
              </a:rPr>
              <a:t> atas </a:t>
            </a:r>
            <a:r>
              <a:rPr lang="en-US" sz="2000" b="1" dirty="0" err="1">
                <a:solidFill>
                  <a:schemeClr val="bg1"/>
                </a:solidFill>
              </a:rPr>
              <a:t>aplikasi</a:t>
            </a:r>
            <a:r>
              <a:rPr lang="en-US" sz="2000" b="1" dirty="0">
                <a:solidFill>
                  <a:schemeClr val="bg1"/>
                </a:solidFill>
              </a:rPr>
              <a:t> YouTube Studio.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9596A06-2FDC-4D37-80F5-B3A9396D0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3102387"/>
            <a:ext cx="10269607" cy="312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85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3CE0CD-9209-4204-A2EB-50E225FEA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9203707" cy="610863"/>
          </a:xfrm>
        </p:spPr>
        <p:txBody>
          <a:bodyPr>
            <a:norm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Konfigurasi</a:t>
            </a:r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Streaming Settings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C3BCA-B864-4C52-BC61-380939AC2B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ED7439-1759-4223-9B64-D01DB103BDD1}"/>
              </a:ext>
            </a:extLst>
          </p:cNvPr>
          <p:cNvSpPr txBox="1"/>
          <p:nvPr/>
        </p:nvSpPr>
        <p:spPr>
          <a:xfrm>
            <a:off x="894449" y="2263548"/>
            <a:ext cx="10346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Setelah </a:t>
            </a:r>
            <a:r>
              <a:rPr lang="en-US" sz="2000" b="1" dirty="0" err="1">
                <a:solidFill>
                  <a:schemeClr val="bg1"/>
                </a:solidFill>
              </a:rPr>
              <a:t>melakukan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konfigurasi</a:t>
            </a:r>
            <a:r>
              <a:rPr lang="en-US" sz="2000" b="1" dirty="0">
                <a:solidFill>
                  <a:schemeClr val="bg1"/>
                </a:solidFill>
              </a:rPr>
              <a:t> streaming settings di </a:t>
            </a:r>
            <a:r>
              <a:rPr lang="en-US" sz="2000" b="1" dirty="0" err="1">
                <a:solidFill>
                  <a:schemeClr val="bg1"/>
                </a:solidFill>
              </a:rPr>
              <a:t>vMix</a:t>
            </a:r>
            <a:r>
              <a:rPr lang="en-US" sz="2000" b="1" dirty="0">
                <a:solidFill>
                  <a:schemeClr val="bg1"/>
                </a:solidFill>
              </a:rPr>
              <a:t>, start streaming dengan </a:t>
            </a:r>
            <a:r>
              <a:rPr lang="en-US" sz="2000" b="1" dirty="0" err="1">
                <a:solidFill>
                  <a:schemeClr val="bg1"/>
                </a:solidFill>
              </a:rPr>
              <a:t>menekan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tombol</a:t>
            </a:r>
            <a:r>
              <a:rPr lang="en-US" sz="2000" b="1" dirty="0">
                <a:solidFill>
                  <a:schemeClr val="bg1"/>
                </a:solidFill>
              </a:rPr>
              <a:t> Stream di </a:t>
            </a:r>
            <a:r>
              <a:rPr lang="en-US" sz="2000" b="1" dirty="0" err="1">
                <a:solidFill>
                  <a:schemeClr val="bg1"/>
                </a:solidFill>
              </a:rPr>
              <a:t>vMix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73C7B8-4291-4AF9-B6CE-2EA5D6672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870"/>
          <a:stretch/>
        </p:blipFill>
        <p:spPr>
          <a:xfrm>
            <a:off x="964023" y="3037397"/>
            <a:ext cx="3899807" cy="5726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9BB0D3-FF05-4252-8B10-D5182FB82C62}"/>
              </a:ext>
            </a:extLst>
          </p:cNvPr>
          <p:cNvSpPr txBox="1"/>
          <p:nvPr/>
        </p:nvSpPr>
        <p:spPr>
          <a:xfrm>
            <a:off x="1494790" y="3886567"/>
            <a:ext cx="43190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Pastikan data streaming sudah </a:t>
            </a:r>
            <a:r>
              <a:rPr lang="en-US" sz="2000" b="1" dirty="0" err="1">
                <a:solidFill>
                  <a:schemeClr val="bg1"/>
                </a:solidFill>
              </a:rPr>
              <a:t>berhasil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terkirim</a:t>
            </a:r>
            <a:r>
              <a:rPr lang="en-US" sz="2000" b="1" dirty="0">
                <a:solidFill>
                  <a:schemeClr val="bg1"/>
                </a:solidFill>
              </a:rPr>
              <a:t> ke YouTube Studio, agar dapat </a:t>
            </a:r>
            <a:r>
              <a:rPr lang="en-US" sz="2000" b="1" dirty="0" err="1">
                <a:solidFill>
                  <a:schemeClr val="bg1"/>
                </a:solidFill>
              </a:rPr>
              <a:t>dilanjutkan</a:t>
            </a:r>
            <a:r>
              <a:rPr lang="en-US" sz="2000" b="1" dirty="0">
                <a:solidFill>
                  <a:schemeClr val="bg1"/>
                </a:solidFill>
              </a:rPr>
              <a:t> dengan </a:t>
            </a:r>
            <a:r>
              <a:rPr lang="en-US" sz="2000" b="1" dirty="0" err="1">
                <a:solidFill>
                  <a:schemeClr val="bg1"/>
                </a:solidFill>
              </a:rPr>
              <a:t>menekan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tombol</a:t>
            </a:r>
            <a:r>
              <a:rPr lang="en-US" sz="2000" b="1" dirty="0">
                <a:solidFill>
                  <a:schemeClr val="bg1"/>
                </a:solidFill>
              </a:rPr>
              <a:t> Live Streaming di </a:t>
            </a:r>
            <a:r>
              <a:rPr lang="en-US" sz="2000" b="1" dirty="0" err="1">
                <a:solidFill>
                  <a:schemeClr val="bg1"/>
                </a:solidFill>
              </a:rPr>
              <a:t>aplikasi</a:t>
            </a:r>
            <a:r>
              <a:rPr lang="en-US" sz="2000" b="1" dirty="0">
                <a:solidFill>
                  <a:schemeClr val="bg1"/>
                </a:solidFill>
              </a:rPr>
              <a:t> YouTube Studio.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5E511C-A007-4A6D-A83F-10B1EAA52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595" y="3886567"/>
            <a:ext cx="5875022" cy="271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9593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ssPresentation C_Win32_MW_JS_SL_v2.potx" id="{230A82CA-9023-4220-9E5B-0E652CF31B20}" vid="{96196EC2-C392-482E-BF29-9BD12A6266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EC1AB0-9704-404D-B6D3-819D938AC55B}">
  <ds:schemaRefs>
    <ds:schemaRef ds:uri="16c05727-aa75-4e4a-9b5f-8a80a1165891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71af3243-3dd4-4a8d-8c0d-dd76da1f02a5"/>
    <ds:schemaRef ds:uri="http://purl.org/dc/dcmitype/"/>
    <ds:schemaRef ds:uri="http://www.w3.org/XML/1998/namespace"/>
    <ds:schemaRef ds:uri="http://schemas.microsoft.com/office/infopath/2007/PartnerControl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F21D10-BD83-491A-AAA6-945C2DB1E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Geometric annual presentation</Template>
  <TotalTime>385</TotalTime>
  <Words>761</Words>
  <Application>Microsoft Office PowerPoint</Application>
  <PresentationFormat>Layar Lebar</PresentationFormat>
  <Paragraphs>143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Judul Slide</vt:lpstr>
      </vt:variant>
      <vt:variant>
        <vt:i4>21</vt:i4>
      </vt:variant>
    </vt:vector>
  </HeadingPairs>
  <TitlesOfParts>
    <vt:vector size="22" baseType="lpstr">
      <vt:lpstr>Theme1</vt:lpstr>
      <vt:lpstr>Penggunaan Zoom dan Live Streaming dalam Webinar</vt:lpstr>
      <vt:lpstr>To Do List</vt:lpstr>
      <vt:lpstr>Persiapan</vt:lpstr>
      <vt:lpstr>Peralatan</vt:lpstr>
      <vt:lpstr>Akun Zoom</vt:lpstr>
      <vt:lpstr>Media Pendukung</vt:lpstr>
      <vt:lpstr>Live Streaming</vt:lpstr>
      <vt:lpstr>Konfigurasi Streaming Settings</vt:lpstr>
      <vt:lpstr>Konfigurasi Streaming Settings</vt:lpstr>
      <vt:lpstr>Cara lain untuk Streaming</vt:lpstr>
      <vt:lpstr>Pengenalan Zoom</vt:lpstr>
      <vt:lpstr>Cara Login Zoom sebagai operator</vt:lpstr>
      <vt:lpstr>Cara Login Zoom sebagai operator</vt:lpstr>
      <vt:lpstr>Cara Login Zoom sebagai operator</vt:lpstr>
      <vt:lpstr>Cara Login Zoom sebagai operator</vt:lpstr>
      <vt:lpstr>Mengenal Fitur dan Fasilitas Zoom</vt:lpstr>
      <vt:lpstr>Pengaturan Zoom Untuk Webinar</vt:lpstr>
      <vt:lpstr>Pengaturan Zoom Untuk Webinar</vt:lpstr>
      <vt:lpstr>Pengaturan Zoom Untuk Webinar</vt:lpstr>
      <vt:lpstr>Waktunya Tanya Jawab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Penggunaan Zoom dalam Webinar</dc:title>
  <dc:creator>Stephanus Christiono</dc:creator>
  <cp:lastModifiedBy>Stephanus Christiono</cp:lastModifiedBy>
  <cp:revision>3</cp:revision>
  <dcterms:created xsi:type="dcterms:W3CDTF">2021-11-17T03:19:59Z</dcterms:created>
  <dcterms:modified xsi:type="dcterms:W3CDTF">2021-11-18T02:46:42Z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