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15" r:id="rId2"/>
    <p:sldId id="316" r:id="rId3"/>
    <p:sldId id="258" r:id="rId4"/>
    <p:sldId id="310" r:id="rId5"/>
    <p:sldId id="259" r:id="rId6"/>
    <p:sldId id="260" r:id="rId7"/>
    <p:sldId id="261" r:id="rId8"/>
    <p:sldId id="31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314"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8" r:id="rId54"/>
    <p:sldId id="313" r:id="rId55"/>
    <p:sldId id="312" r:id="rId5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943412-487C-46F6-8F48-96606DFA4264}" type="doc">
      <dgm:prSet loTypeId="urn:microsoft.com/office/officeart/2005/8/layout/cycle1" loCatId="cycle" qsTypeId="urn:microsoft.com/office/officeart/2005/8/quickstyle/simple1" qsCatId="simple" csTypeId="urn:microsoft.com/office/officeart/2005/8/colors/accent1_2" csCatId="accent1"/>
      <dgm:spPr/>
    </dgm:pt>
    <dgm:pt modelId="{30A7126F-3A8D-419D-8F5F-3F640362A0F6}">
      <dgm:prSet/>
      <dgm:spPr/>
      <dgm:t>
        <a:bodyPr/>
        <a:lstStyle/>
        <a:p>
          <a:endParaRPr lang="id-ID"/>
        </a:p>
      </dgm:t>
    </dgm:pt>
    <dgm:pt modelId="{119ACA6F-DC71-499D-8AF3-3107D909DC5F}" type="parTrans" cxnId="{8B9624D3-3576-47CF-9B76-AB7E619B8EE3}">
      <dgm:prSet/>
      <dgm:spPr/>
    </dgm:pt>
    <dgm:pt modelId="{CF1B3BE6-6911-44E5-9958-2223506A6E63}" type="sibTrans" cxnId="{8B9624D3-3576-47CF-9B76-AB7E619B8EE3}">
      <dgm:prSet/>
      <dgm:spPr/>
    </dgm:pt>
    <dgm:pt modelId="{CF074FC5-4944-4351-92CB-3BA9B1059269}">
      <dgm:prSet/>
      <dgm:spPr/>
      <dgm:t>
        <a:bodyPr/>
        <a:lstStyle/>
        <a:p>
          <a:endParaRPr lang="id-ID"/>
        </a:p>
      </dgm:t>
    </dgm:pt>
    <dgm:pt modelId="{45C76C48-9668-48B5-82E0-F74C82CDBA59}" type="parTrans" cxnId="{03307944-A6C8-418E-9CF6-5FEB688B169B}">
      <dgm:prSet/>
      <dgm:spPr/>
    </dgm:pt>
    <dgm:pt modelId="{1EA7A8EB-B01B-4B02-8072-32B469BE18C0}" type="sibTrans" cxnId="{03307944-A6C8-418E-9CF6-5FEB688B169B}">
      <dgm:prSet/>
      <dgm:spPr/>
    </dgm:pt>
    <dgm:pt modelId="{A66FB9C7-8508-4CF9-9B65-7DC68EB17732}">
      <dgm:prSet/>
      <dgm:spPr/>
      <dgm:t>
        <a:bodyPr/>
        <a:lstStyle/>
        <a:p>
          <a:endParaRPr lang="id-ID"/>
        </a:p>
      </dgm:t>
    </dgm:pt>
    <dgm:pt modelId="{0FF3D766-2188-4D42-AFC3-0B32265C8502}" type="parTrans" cxnId="{754D99D5-1776-468D-A794-8CE81ABC0B53}">
      <dgm:prSet/>
      <dgm:spPr/>
    </dgm:pt>
    <dgm:pt modelId="{06FD8C0C-F351-44EC-A987-57F02C6AF384}" type="sibTrans" cxnId="{754D99D5-1776-468D-A794-8CE81ABC0B53}">
      <dgm:prSet/>
      <dgm:spPr/>
    </dgm:pt>
    <dgm:pt modelId="{2B888665-A5B8-4055-97E9-85ADB042A87F}">
      <dgm:prSet/>
      <dgm:spPr/>
      <dgm:t>
        <a:bodyPr/>
        <a:lstStyle/>
        <a:p>
          <a:endParaRPr lang="id-ID"/>
        </a:p>
      </dgm:t>
    </dgm:pt>
    <dgm:pt modelId="{AC0D424A-0F70-4DAE-AF92-BFE74F234DA4}" type="parTrans" cxnId="{9EBF4BBC-E572-443B-A5F2-25A3738B2D20}">
      <dgm:prSet/>
      <dgm:spPr/>
    </dgm:pt>
    <dgm:pt modelId="{A51510C6-7DAF-47BD-A21B-929B90232661}" type="sibTrans" cxnId="{9EBF4BBC-E572-443B-A5F2-25A3738B2D20}">
      <dgm:prSet/>
      <dgm:spPr/>
    </dgm:pt>
    <dgm:pt modelId="{052AED49-2472-4DCE-91ED-3A3918CDBD0E}">
      <dgm:prSet/>
      <dgm:spPr/>
      <dgm:t>
        <a:bodyPr/>
        <a:lstStyle/>
        <a:p>
          <a:endParaRPr lang="id-ID"/>
        </a:p>
      </dgm:t>
    </dgm:pt>
    <dgm:pt modelId="{1FC456C5-4A70-4F46-A3BE-20B45E329652}" type="parTrans" cxnId="{2F218901-047C-4FAC-9559-74560FF244A7}">
      <dgm:prSet/>
      <dgm:spPr/>
    </dgm:pt>
    <dgm:pt modelId="{64821773-D2D2-42A8-8A08-0AD320A2CE5E}" type="sibTrans" cxnId="{2F218901-047C-4FAC-9559-74560FF244A7}">
      <dgm:prSet/>
      <dgm:spPr/>
    </dgm:pt>
    <dgm:pt modelId="{8F41C849-0782-4882-9AA1-AD0E6D63DD33}">
      <dgm:prSet/>
      <dgm:spPr/>
      <dgm:t>
        <a:bodyPr/>
        <a:lstStyle/>
        <a:p>
          <a:endParaRPr lang="id-ID"/>
        </a:p>
      </dgm:t>
    </dgm:pt>
    <dgm:pt modelId="{6D7FB18A-213A-40DC-9FC9-4AD2DE0815DB}" type="parTrans" cxnId="{9FB6725E-4A19-425B-ABCF-EF4705766583}">
      <dgm:prSet/>
      <dgm:spPr/>
    </dgm:pt>
    <dgm:pt modelId="{9376E68C-E810-44EA-93AC-0C7E7E20936C}" type="sibTrans" cxnId="{9FB6725E-4A19-425B-ABCF-EF4705766583}">
      <dgm:prSet/>
      <dgm:spPr/>
    </dgm:pt>
    <dgm:pt modelId="{A13C9B33-C6A2-4975-AB32-80597DEE75C4}">
      <dgm:prSet/>
      <dgm:spPr/>
      <dgm:t>
        <a:bodyPr/>
        <a:lstStyle/>
        <a:p>
          <a:endParaRPr lang="id-ID"/>
        </a:p>
      </dgm:t>
    </dgm:pt>
    <dgm:pt modelId="{0552E865-4D8C-4954-B7D4-A7DD6B0D51A1}" type="parTrans" cxnId="{40E31415-EC39-4756-B44E-360A4BB33C87}">
      <dgm:prSet/>
      <dgm:spPr/>
    </dgm:pt>
    <dgm:pt modelId="{ADA260B7-6DBF-4656-87C1-72D54CE0E4D6}" type="sibTrans" cxnId="{40E31415-EC39-4756-B44E-360A4BB33C87}">
      <dgm:prSet/>
      <dgm:spPr/>
    </dgm:pt>
    <dgm:pt modelId="{69F21800-057A-4927-AD51-F780E144355F}">
      <dgm:prSet/>
      <dgm:spPr/>
      <dgm:t>
        <a:bodyPr/>
        <a:lstStyle/>
        <a:p>
          <a:endParaRPr lang="id-ID"/>
        </a:p>
      </dgm:t>
    </dgm:pt>
    <dgm:pt modelId="{028200F9-C32E-4339-AE0C-94E742B004DF}" type="parTrans" cxnId="{9ED9D892-41BA-4FB4-B00F-85737A77EB3F}">
      <dgm:prSet/>
      <dgm:spPr/>
    </dgm:pt>
    <dgm:pt modelId="{64AE76A0-5F85-4951-9215-1B2D30BD0710}" type="sibTrans" cxnId="{9ED9D892-41BA-4FB4-B00F-85737A77EB3F}">
      <dgm:prSet/>
      <dgm:spPr/>
    </dgm:pt>
    <dgm:pt modelId="{5C54895E-520E-4E4D-AB85-D4FA7ACE113F}" type="pres">
      <dgm:prSet presAssocID="{A2943412-487C-46F6-8F48-96606DFA4264}" presName="cycle" presStyleCnt="0">
        <dgm:presLayoutVars>
          <dgm:dir/>
          <dgm:resizeHandles val="exact"/>
        </dgm:presLayoutVars>
      </dgm:prSet>
      <dgm:spPr/>
    </dgm:pt>
    <dgm:pt modelId="{6E0C93C3-50EF-480E-8538-D9428D3D91FC}" type="pres">
      <dgm:prSet presAssocID="{30A7126F-3A8D-419D-8F5F-3F640362A0F6}" presName="dummy" presStyleCnt="0"/>
      <dgm:spPr/>
    </dgm:pt>
    <dgm:pt modelId="{06EE4EFE-56CF-448B-9554-76C9076B0829}" type="pres">
      <dgm:prSet presAssocID="{30A7126F-3A8D-419D-8F5F-3F640362A0F6}" presName="node" presStyleLbl="revTx" presStyleIdx="0" presStyleCnt="8">
        <dgm:presLayoutVars>
          <dgm:bulletEnabled val="1"/>
        </dgm:presLayoutVars>
      </dgm:prSet>
      <dgm:spPr/>
    </dgm:pt>
    <dgm:pt modelId="{15AF422E-57F7-4976-89E6-893665BE6621}" type="pres">
      <dgm:prSet presAssocID="{CF1B3BE6-6911-44E5-9958-2223506A6E63}" presName="sibTrans" presStyleLbl="node1" presStyleIdx="0" presStyleCnt="8"/>
      <dgm:spPr/>
    </dgm:pt>
    <dgm:pt modelId="{5DC805B6-AE23-4E37-8742-889A8AED20C3}" type="pres">
      <dgm:prSet presAssocID="{CF074FC5-4944-4351-92CB-3BA9B1059269}" presName="dummy" presStyleCnt="0"/>
      <dgm:spPr/>
    </dgm:pt>
    <dgm:pt modelId="{1D95A706-483B-433A-A316-8722D2AF0395}" type="pres">
      <dgm:prSet presAssocID="{CF074FC5-4944-4351-92CB-3BA9B1059269}" presName="node" presStyleLbl="revTx" presStyleIdx="1" presStyleCnt="8">
        <dgm:presLayoutVars>
          <dgm:bulletEnabled val="1"/>
        </dgm:presLayoutVars>
      </dgm:prSet>
      <dgm:spPr/>
    </dgm:pt>
    <dgm:pt modelId="{01AF7014-420A-4B74-A479-1C585E06DD64}" type="pres">
      <dgm:prSet presAssocID="{1EA7A8EB-B01B-4B02-8072-32B469BE18C0}" presName="sibTrans" presStyleLbl="node1" presStyleIdx="1" presStyleCnt="8"/>
      <dgm:spPr/>
    </dgm:pt>
    <dgm:pt modelId="{EBA3C600-7679-4BB5-B4C6-8778985D52FB}" type="pres">
      <dgm:prSet presAssocID="{A66FB9C7-8508-4CF9-9B65-7DC68EB17732}" presName="dummy" presStyleCnt="0"/>
      <dgm:spPr/>
    </dgm:pt>
    <dgm:pt modelId="{7615815B-A672-4A45-8249-434891CE02E7}" type="pres">
      <dgm:prSet presAssocID="{A66FB9C7-8508-4CF9-9B65-7DC68EB17732}" presName="node" presStyleLbl="revTx" presStyleIdx="2" presStyleCnt="8">
        <dgm:presLayoutVars>
          <dgm:bulletEnabled val="1"/>
        </dgm:presLayoutVars>
      </dgm:prSet>
      <dgm:spPr/>
    </dgm:pt>
    <dgm:pt modelId="{19F50455-1C7D-4304-909D-CC581A718B81}" type="pres">
      <dgm:prSet presAssocID="{06FD8C0C-F351-44EC-A987-57F02C6AF384}" presName="sibTrans" presStyleLbl="node1" presStyleIdx="2" presStyleCnt="8"/>
      <dgm:spPr/>
    </dgm:pt>
    <dgm:pt modelId="{880DFCBD-5331-4F0C-A3F9-46A199794F87}" type="pres">
      <dgm:prSet presAssocID="{2B888665-A5B8-4055-97E9-85ADB042A87F}" presName="dummy" presStyleCnt="0"/>
      <dgm:spPr/>
    </dgm:pt>
    <dgm:pt modelId="{65F7F8B2-07C6-43E1-8879-8719FFEB8334}" type="pres">
      <dgm:prSet presAssocID="{2B888665-A5B8-4055-97E9-85ADB042A87F}" presName="node" presStyleLbl="revTx" presStyleIdx="3" presStyleCnt="8">
        <dgm:presLayoutVars>
          <dgm:bulletEnabled val="1"/>
        </dgm:presLayoutVars>
      </dgm:prSet>
      <dgm:spPr/>
    </dgm:pt>
    <dgm:pt modelId="{CB6CA72B-00A3-4F08-AA1D-5D83A1533FBA}" type="pres">
      <dgm:prSet presAssocID="{A51510C6-7DAF-47BD-A21B-929B90232661}" presName="sibTrans" presStyleLbl="node1" presStyleIdx="3" presStyleCnt="8"/>
      <dgm:spPr/>
    </dgm:pt>
    <dgm:pt modelId="{5DC00EBE-E08E-43B0-9C1B-2DDA002D7337}" type="pres">
      <dgm:prSet presAssocID="{052AED49-2472-4DCE-91ED-3A3918CDBD0E}" presName="dummy" presStyleCnt="0"/>
      <dgm:spPr/>
    </dgm:pt>
    <dgm:pt modelId="{CDC48968-70AC-4926-8244-CFC58E4F0248}" type="pres">
      <dgm:prSet presAssocID="{052AED49-2472-4DCE-91ED-3A3918CDBD0E}" presName="node" presStyleLbl="revTx" presStyleIdx="4" presStyleCnt="8">
        <dgm:presLayoutVars>
          <dgm:bulletEnabled val="1"/>
        </dgm:presLayoutVars>
      </dgm:prSet>
      <dgm:spPr/>
    </dgm:pt>
    <dgm:pt modelId="{FFAA9416-EDAC-4785-8A74-4C87E744CC91}" type="pres">
      <dgm:prSet presAssocID="{64821773-D2D2-42A8-8A08-0AD320A2CE5E}" presName="sibTrans" presStyleLbl="node1" presStyleIdx="4" presStyleCnt="8"/>
      <dgm:spPr/>
    </dgm:pt>
    <dgm:pt modelId="{928C3A55-A90B-4D4A-A3A7-F289F0498BC4}" type="pres">
      <dgm:prSet presAssocID="{8F41C849-0782-4882-9AA1-AD0E6D63DD33}" presName="dummy" presStyleCnt="0"/>
      <dgm:spPr/>
    </dgm:pt>
    <dgm:pt modelId="{2D28BAFA-651B-4A7C-BB0E-CF22C1BAC6C0}" type="pres">
      <dgm:prSet presAssocID="{8F41C849-0782-4882-9AA1-AD0E6D63DD33}" presName="node" presStyleLbl="revTx" presStyleIdx="5" presStyleCnt="8">
        <dgm:presLayoutVars>
          <dgm:bulletEnabled val="1"/>
        </dgm:presLayoutVars>
      </dgm:prSet>
      <dgm:spPr/>
    </dgm:pt>
    <dgm:pt modelId="{775C42DC-1EC4-4BAE-849A-095D4B4476B0}" type="pres">
      <dgm:prSet presAssocID="{9376E68C-E810-44EA-93AC-0C7E7E20936C}" presName="sibTrans" presStyleLbl="node1" presStyleIdx="5" presStyleCnt="8"/>
      <dgm:spPr/>
    </dgm:pt>
    <dgm:pt modelId="{63E14809-0259-44C3-B3CB-023AE924034B}" type="pres">
      <dgm:prSet presAssocID="{A13C9B33-C6A2-4975-AB32-80597DEE75C4}" presName="dummy" presStyleCnt="0"/>
      <dgm:spPr/>
    </dgm:pt>
    <dgm:pt modelId="{BD97BEAF-0142-485D-94A0-4DA50C1360B3}" type="pres">
      <dgm:prSet presAssocID="{A13C9B33-C6A2-4975-AB32-80597DEE75C4}" presName="node" presStyleLbl="revTx" presStyleIdx="6" presStyleCnt="8">
        <dgm:presLayoutVars>
          <dgm:bulletEnabled val="1"/>
        </dgm:presLayoutVars>
      </dgm:prSet>
      <dgm:spPr/>
    </dgm:pt>
    <dgm:pt modelId="{5F7CA320-5942-4D7E-AC7A-69DF54C07083}" type="pres">
      <dgm:prSet presAssocID="{ADA260B7-6DBF-4656-87C1-72D54CE0E4D6}" presName="sibTrans" presStyleLbl="node1" presStyleIdx="6" presStyleCnt="8"/>
      <dgm:spPr/>
    </dgm:pt>
    <dgm:pt modelId="{21587761-9964-43D1-AE68-DCDFFD598B51}" type="pres">
      <dgm:prSet presAssocID="{69F21800-057A-4927-AD51-F780E144355F}" presName="dummy" presStyleCnt="0"/>
      <dgm:spPr/>
    </dgm:pt>
    <dgm:pt modelId="{4B037545-B892-4143-B7F0-3EF568907C3D}" type="pres">
      <dgm:prSet presAssocID="{69F21800-057A-4927-AD51-F780E144355F}" presName="node" presStyleLbl="revTx" presStyleIdx="7" presStyleCnt="8">
        <dgm:presLayoutVars>
          <dgm:bulletEnabled val="1"/>
        </dgm:presLayoutVars>
      </dgm:prSet>
      <dgm:spPr/>
    </dgm:pt>
    <dgm:pt modelId="{4A5D2CC9-2647-45A6-AB8F-EFA806B0EA5C}" type="pres">
      <dgm:prSet presAssocID="{64AE76A0-5F85-4951-9215-1B2D30BD0710}" presName="sibTrans" presStyleLbl="node1" presStyleIdx="7" presStyleCnt="8"/>
      <dgm:spPr/>
    </dgm:pt>
  </dgm:ptLst>
  <dgm:cxnLst>
    <dgm:cxn modelId="{2E2F77F0-8F37-41A8-83CB-7FF875A105AA}" type="presOf" srcId="{9376E68C-E810-44EA-93AC-0C7E7E20936C}" destId="{775C42DC-1EC4-4BAE-849A-095D4B4476B0}" srcOrd="0" destOrd="0" presId="urn:microsoft.com/office/officeart/2005/8/layout/cycle1"/>
    <dgm:cxn modelId="{3BDE4EE5-EC38-4967-B0C8-02FC64584D68}" type="presOf" srcId="{30A7126F-3A8D-419D-8F5F-3F640362A0F6}" destId="{06EE4EFE-56CF-448B-9554-76C9076B0829}" srcOrd="0" destOrd="0" presId="urn:microsoft.com/office/officeart/2005/8/layout/cycle1"/>
    <dgm:cxn modelId="{1C3AEAD7-E98C-4374-AAFC-7DD74769A5F5}" type="presOf" srcId="{2B888665-A5B8-4055-97E9-85ADB042A87F}" destId="{65F7F8B2-07C6-43E1-8879-8719FFEB8334}" srcOrd="0" destOrd="0" presId="urn:microsoft.com/office/officeart/2005/8/layout/cycle1"/>
    <dgm:cxn modelId="{37969760-05A0-4CB9-A576-276205BCB4EF}" type="presOf" srcId="{CF074FC5-4944-4351-92CB-3BA9B1059269}" destId="{1D95A706-483B-433A-A316-8722D2AF0395}" srcOrd="0" destOrd="0" presId="urn:microsoft.com/office/officeart/2005/8/layout/cycle1"/>
    <dgm:cxn modelId="{CDD416ED-A3BF-449D-8EED-8AD32C9C00C0}" type="presOf" srcId="{A13C9B33-C6A2-4975-AB32-80597DEE75C4}" destId="{BD97BEAF-0142-485D-94A0-4DA50C1360B3}" srcOrd="0" destOrd="0" presId="urn:microsoft.com/office/officeart/2005/8/layout/cycle1"/>
    <dgm:cxn modelId="{9ED9D892-41BA-4FB4-B00F-85737A77EB3F}" srcId="{A2943412-487C-46F6-8F48-96606DFA4264}" destId="{69F21800-057A-4927-AD51-F780E144355F}" srcOrd="7" destOrd="0" parTransId="{028200F9-C32E-4339-AE0C-94E742B004DF}" sibTransId="{64AE76A0-5F85-4951-9215-1B2D30BD0710}"/>
    <dgm:cxn modelId="{321EC64E-514C-425E-9D2A-8F39EA6EFC2C}" type="presOf" srcId="{CF1B3BE6-6911-44E5-9958-2223506A6E63}" destId="{15AF422E-57F7-4976-89E6-893665BE6621}" srcOrd="0" destOrd="0" presId="urn:microsoft.com/office/officeart/2005/8/layout/cycle1"/>
    <dgm:cxn modelId="{9EBF4BBC-E572-443B-A5F2-25A3738B2D20}" srcId="{A2943412-487C-46F6-8F48-96606DFA4264}" destId="{2B888665-A5B8-4055-97E9-85ADB042A87F}" srcOrd="3" destOrd="0" parTransId="{AC0D424A-0F70-4DAE-AF92-BFE74F234DA4}" sibTransId="{A51510C6-7DAF-47BD-A21B-929B90232661}"/>
    <dgm:cxn modelId="{BA7FB8AF-4D26-46CB-B25A-8F43DBB605BB}" type="presOf" srcId="{A66FB9C7-8508-4CF9-9B65-7DC68EB17732}" destId="{7615815B-A672-4A45-8249-434891CE02E7}" srcOrd="0" destOrd="0" presId="urn:microsoft.com/office/officeart/2005/8/layout/cycle1"/>
    <dgm:cxn modelId="{4D57DDC8-745E-4B76-8C2E-F52A9E72A014}" type="presOf" srcId="{8F41C849-0782-4882-9AA1-AD0E6D63DD33}" destId="{2D28BAFA-651B-4A7C-BB0E-CF22C1BAC6C0}" srcOrd="0" destOrd="0" presId="urn:microsoft.com/office/officeart/2005/8/layout/cycle1"/>
    <dgm:cxn modelId="{B2DA318C-B784-4E3A-8136-E51F6DBA2BD2}" type="presOf" srcId="{A51510C6-7DAF-47BD-A21B-929B90232661}" destId="{CB6CA72B-00A3-4F08-AA1D-5D83A1533FBA}" srcOrd="0" destOrd="0" presId="urn:microsoft.com/office/officeart/2005/8/layout/cycle1"/>
    <dgm:cxn modelId="{40E31415-EC39-4756-B44E-360A4BB33C87}" srcId="{A2943412-487C-46F6-8F48-96606DFA4264}" destId="{A13C9B33-C6A2-4975-AB32-80597DEE75C4}" srcOrd="6" destOrd="0" parTransId="{0552E865-4D8C-4954-B7D4-A7DD6B0D51A1}" sibTransId="{ADA260B7-6DBF-4656-87C1-72D54CE0E4D6}"/>
    <dgm:cxn modelId="{C21F9A5A-461A-4E6A-8605-C932DEBE658C}" type="presOf" srcId="{64821773-D2D2-42A8-8A08-0AD320A2CE5E}" destId="{FFAA9416-EDAC-4785-8A74-4C87E744CC91}" srcOrd="0" destOrd="0" presId="urn:microsoft.com/office/officeart/2005/8/layout/cycle1"/>
    <dgm:cxn modelId="{7C5A79D3-08A2-4AEF-94B6-8DF7BBBA1AEC}" type="presOf" srcId="{69F21800-057A-4927-AD51-F780E144355F}" destId="{4B037545-B892-4143-B7F0-3EF568907C3D}" srcOrd="0" destOrd="0" presId="urn:microsoft.com/office/officeart/2005/8/layout/cycle1"/>
    <dgm:cxn modelId="{80D63D3B-46BD-4F24-AC8A-55601D688380}" type="presOf" srcId="{1EA7A8EB-B01B-4B02-8072-32B469BE18C0}" destId="{01AF7014-420A-4B74-A479-1C585E06DD64}" srcOrd="0" destOrd="0" presId="urn:microsoft.com/office/officeart/2005/8/layout/cycle1"/>
    <dgm:cxn modelId="{754D99D5-1776-468D-A794-8CE81ABC0B53}" srcId="{A2943412-487C-46F6-8F48-96606DFA4264}" destId="{A66FB9C7-8508-4CF9-9B65-7DC68EB17732}" srcOrd="2" destOrd="0" parTransId="{0FF3D766-2188-4D42-AFC3-0B32265C8502}" sibTransId="{06FD8C0C-F351-44EC-A987-57F02C6AF384}"/>
    <dgm:cxn modelId="{618E8F2F-7857-4386-A9C0-A085E9666C6D}" type="presOf" srcId="{ADA260B7-6DBF-4656-87C1-72D54CE0E4D6}" destId="{5F7CA320-5942-4D7E-AC7A-69DF54C07083}" srcOrd="0" destOrd="0" presId="urn:microsoft.com/office/officeart/2005/8/layout/cycle1"/>
    <dgm:cxn modelId="{8B9624D3-3576-47CF-9B76-AB7E619B8EE3}" srcId="{A2943412-487C-46F6-8F48-96606DFA4264}" destId="{30A7126F-3A8D-419D-8F5F-3F640362A0F6}" srcOrd="0" destOrd="0" parTransId="{119ACA6F-DC71-499D-8AF3-3107D909DC5F}" sibTransId="{CF1B3BE6-6911-44E5-9958-2223506A6E63}"/>
    <dgm:cxn modelId="{03307944-A6C8-418E-9CF6-5FEB688B169B}" srcId="{A2943412-487C-46F6-8F48-96606DFA4264}" destId="{CF074FC5-4944-4351-92CB-3BA9B1059269}" srcOrd="1" destOrd="0" parTransId="{45C76C48-9668-48B5-82E0-F74C82CDBA59}" sibTransId="{1EA7A8EB-B01B-4B02-8072-32B469BE18C0}"/>
    <dgm:cxn modelId="{2F218901-047C-4FAC-9559-74560FF244A7}" srcId="{A2943412-487C-46F6-8F48-96606DFA4264}" destId="{052AED49-2472-4DCE-91ED-3A3918CDBD0E}" srcOrd="4" destOrd="0" parTransId="{1FC456C5-4A70-4F46-A3BE-20B45E329652}" sibTransId="{64821773-D2D2-42A8-8A08-0AD320A2CE5E}"/>
    <dgm:cxn modelId="{2C5035A8-D4C1-40F6-BDE8-AABD91CF70BE}" type="presOf" srcId="{A2943412-487C-46F6-8F48-96606DFA4264}" destId="{5C54895E-520E-4E4D-AB85-D4FA7ACE113F}" srcOrd="0" destOrd="0" presId="urn:microsoft.com/office/officeart/2005/8/layout/cycle1"/>
    <dgm:cxn modelId="{0BC28599-009B-4077-9521-555A4BD54030}" type="presOf" srcId="{052AED49-2472-4DCE-91ED-3A3918CDBD0E}" destId="{CDC48968-70AC-4926-8244-CFC58E4F0248}" srcOrd="0" destOrd="0" presId="urn:microsoft.com/office/officeart/2005/8/layout/cycle1"/>
    <dgm:cxn modelId="{047C6703-8B26-4F45-9947-2583FF6D8E96}" type="presOf" srcId="{06FD8C0C-F351-44EC-A987-57F02C6AF384}" destId="{19F50455-1C7D-4304-909D-CC581A718B81}" srcOrd="0" destOrd="0" presId="urn:microsoft.com/office/officeart/2005/8/layout/cycle1"/>
    <dgm:cxn modelId="{9FB6725E-4A19-425B-ABCF-EF4705766583}" srcId="{A2943412-487C-46F6-8F48-96606DFA4264}" destId="{8F41C849-0782-4882-9AA1-AD0E6D63DD33}" srcOrd="5" destOrd="0" parTransId="{6D7FB18A-213A-40DC-9FC9-4AD2DE0815DB}" sibTransId="{9376E68C-E810-44EA-93AC-0C7E7E20936C}"/>
    <dgm:cxn modelId="{951FC9E4-325B-4945-8EA1-4FA684FB67E0}" type="presOf" srcId="{64AE76A0-5F85-4951-9215-1B2D30BD0710}" destId="{4A5D2CC9-2647-45A6-AB8F-EFA806B0EA5C}" srcOrd="0" destOrd="0" presId="urn:microsoft.com/office/officeart/2005/8/layout/cycle1"/>
    <dgm:cxn modelId="{D7BC6A06-CF4B-430E-8866-08DFF49D2998}" type="presParOf" srcId="{5C54895E-520E-4E4D-AB85-D4FA7ACE113F}" destId="{6E0C93C3-50EF-480E-8538-D9428D3D91FC}" srcOrd="0" destOrd="0" presId="urn:microsoft.com/office/officeart/2005/8/layout/cycle1"/>
    <dgm:cxn modelId="{17D67BB1-9295-46D9-AAD2-8ED4294E8D44}" type="presParOf" srcId="{5C54895E-520E-4E4D-AB85-D4FA7ACE113F}" destId="{06EE4EFE-56CF-448B-9554-76C9076B0829}" srcOrd="1" destOrd="0" presId="urn:microsoft.com/office/officeart/2005/8/layout/cycle1"/>
    <dgm:cxn modelId="{56F32C71-3BD8-45AA-A291-C1AD0C2AC02A}" type="presParOf" srcId="{5C54895E-520E-4E4D-AB85-D4FA7ACE113F}" destId="{15AF422E-57F7-4976-89E6-893665BE6621}" srcOrd="2" destOrd="0" presId="urn:microsoft.com/office/officeart/2005/8/layout/cycle1"/>
    <dgm:cxn modelId="{83122D63-A937-4EDC-92E5-A6FF123759D5}" type="presParOf" srcId="{5C54895E-520E-4E4D-AB85-D4FA7ACE113F}" destId="{5DC805B6-AE23-4E37-8742-889A8AED20C3}" srcOrd="3" destOrd="0" presId="urn:microsoft.com/office/officeart/2005/8/layout/cycle1"/>
    <dgm:cxn modelId="{F8D78304-1B55-47D7-881F-5CC7FDA59284}" type="presParOf" srcId="{5C54895E-520E-4E4D-AB85-D4FA7ACE113F}" destId="{1D95A706-483B-433A-A316-8722D2AF0395}" srcOrd="4" destOrd="0" presId="urn:microsoft.com/office/officeart/2005/8/layout/cycle1"/>
    <dgm:cxn modelId="{12B7ED19-17D7-4D15-8B63-F50959087E49}" type="presParOf" srcId="{5C54895E-520E-4E4D-AB85-D4FA7ACE113F}" destId="{01AF7014-420A-4B74-A479-1C585E06DD64}" srcOrd="5" destOrd="0" presId="urn:microsoft.com/office/officeart/2005/8/layout/cycle1"/>
    <dgm:cxn modelId="{733FC9D7-09CC-482B-B3AC-104BFA5BC13E}" type="presParOf" srcId="{5C54895E-520E-4E4D-AB85-D4FA7ACE113F}" destId="{EBA3C600-7679-4BB5-B4C6-8778985D52FB}" srcOrd="6" destOrd="0" presId="urn:microsoft.com/office/officeart/2005/8/layout/cycle1"/>
    <dgm:cxn modelId="{D2DD8B11-B4C9-499A-AE41-92917C27820F}" type="presParOf" srcId="{5C54895E-520E-4E4D-AB85-D4FA7ACE113F}" destId="{7615815B-A672-4A45-8249-434891CE02E7}" srcOrd="7" destOrd="0" presId="urn:microsoft.com/office/officeart/2005/8/layout/cycle1"/>
    <dgm:cxn modelId="{9DD179A6-6D6E-4443-8BAB-35F7FA25BFF3}" type="presParOf" srcId="{5C54895E-520E-4E4D-AB85-D4FA7ACE113F}" destId="{19F50455-1C7D-4304-909D-CC581A718B81}" srcOrd="8" destOrd="0" presId="urn:microsoft.com/office/officeart/2005/8/layout/cycle1"/>
    <dgm:cxn modelId="{976A3F22-3F29-42D8-B1FA-5F014D381FAB}" type="presParOf" srcId="{5C54895E-520E-4E4D-AB85-D4FA7ACE113F}" destId="{880DFCBD-5331-4F0C-A3F9-46A199794F87}" srcOrd="9" destOrd="0" presId="urn:microsoft.com/office/officeart/2005/8/layout/cycle1"/>
    <dgm:cxn modelId="{2AE125AB-7D26-4FD1-AFF1-7071C1781166}" type="presParOf" srcId="{5C54895E-520E-4E4D-AB85-D4FA7ACE113F}" destId="{65F7F8B2-07C6-43E1-8879-8719FFEB8334}" srcOrd="10" destOrd="0" presId="urn:microsoft.com/office/officeart/2005/8/layout/cycle1"/>
    <dgm:cxn modelId="{C02690C4-14D6-4300-8CD4-7FEB50CF5C64}" type="presParOf" srcId="{5C54895E-520E-4E4D-AB85-D4FA7ACE113F}" destId="{CB6CA72B-00A3-4F08-AA1D-5D83A1533FBA}" srcOrd="11" destOrd="0" presId="urn:microsoft.com/office/officeart/2005/8/layout/cycle1"/>
    <dgm:cxn modelId="{9E2035AC-91A8-441D-B583-0CF2B9ECF684}" type="presParOf" srcId="{5C54895E-520E-4E4D-AB85-D4FA7ACE113F}" destId="{5DC00EBE-E08E-43B0-9C1B-2DDA002D7337}" srcOrd="12" destOrd="0" presId="urn:microsoft.com/office/officeart/2005/8/layout/cycle1"/>
    <dgm:cxn modelId="{16D0786C-9B87-4718-978B-2B31A7B02714}" type="presParOf" srcId="{5C54895E-520E-4E4D-AB85-D4FA7ACE113F}" destId="{CDC48968-70AC-4926-8244-CFC58E4F0248}" srcOrd="13" destOrd="0" presId="urn:microsoft.com/office/officeart/2005/8/layout/cycle1"/>
    <dgm:cxn modelId="{91E40D2D-4AA7-4F2A-A007-EA6CCF08C55A}" type="presParOf" srcId="{5C54895E-520E-4E4D-AB85-D4FA7ACE113F}" destId="{FFAA9416-EDAC-4785-8A74-4C87E744CC91}" srcOrd="14" destOrd="0" presId="urn:microsoft.com/office/officeart/2005/8/layout/cycle1"/>
    <dgm:cxn modelId="{8D38B760-1809-4DD4-9065-3034E25C4FDA}" type="presParOf" srcId="{5C54895E-520E-4E4D-AB85-D4FA7ACE113F}" destId="{928C3A55-A90B-4D4A-A3A7-F289F0498BC4}" srcOrd="15" destOrd="0" presId="urn:microsoft.com/office/officeart/2005/8/layout/cycle1"/>
    <dgm:cxn modelId="{4D44B6F3-BD7A-41F2-A6F1-9E0CE10FE3B5}" type="presParOf" srcId="{5C54895E-520E-4E4D-AB85-D4FA7ACE113F}" destId="{2D28BAFA-651B-4A7C-BB0E-CF22C1BAC6C0}" srcOrd="16" destOrd="0" presId="urn:microsoft.com/office/officeart/2005/8/layout/cycle1"/>
    <dgm:cxn modelId="{B9F35F2E-B859-45A4-B43A-20A883BD4759}" type="presParOf" srcId="{5C54895E-520E-4E4D-AB85-D4FA7ACE113F}" destId="{775C42DC-1EC4-4BAE-849A-095D4B4476B0}" srcOrd="17" destOrd="0" presId="urn:microsoft.com/office/officeart/2005/8/layout/cycle1"/>
    <dgm:cxn modelId="{2CCC72B5-D016-4D71-AFB8-7F5B3280A652}" type="presParOf" srcId="{5C54895E-520E-4E4D-AB85-D4FA7ACE113F}" destId="{63E14809-0259-44C3-B3CB-023AE924034B}" srcOrd="18" destOrd="0" presId="urn:microsoft.com/office/officeart/2005/8/layout/cycle1"/>
    <dgm:cxn modelId="{5AF57C8A-CA94-4379-A3DF-3435CD9E8053}" type="presParOf" srcId="{5C54895E-520E-4E4D-AB85-D4FA7ACE113F}" destId="{BD97BEAF-0142-485D-94A0-4DA50C1360B3}" srcOrd="19" destOrd="0" presId="urn:microsoft.com/office/officeart/2005/8/layout/cycle1"/>
    <dgm:cxn modelId="{3FA8DD9A-5CC6-431F-84F6-6A3D6193353F}" type="presParOf" srcId="{5C54895E-520E-4E4D-AB85-D4FA7ACE113F}" destId="{5F7CA320-5942-4D7E-AC7A-69DF54C07083}" srcOrd="20" destOrd="0" presId="urn:microsoft.com/office/officeart/2005/8/layout/cycle1"/>
    <dgm:cxn modelId="{659EBEBB-C523-4B7B-818E-8E6851872D4E}" type="presParOf" srcId="{5C54895E-520E-4E4D-AB85-D4FA7ACE113F}" destId="{21587761-9964-43D1-AE68-DCDFFD598B51}" srcOrd="21" destOrd="0" presId="urn:microsoft.com/office/officeart/2005/8/layout/cycle1"/>
    <dgm:cxn modelId="{ABFF9B0A-A15D-4118-9A2E-D5CD76AA225A}" type="presParOf" srcId="{5C54895E-520E-4E4D-AB85-D4FA7ACE113F}" destId="{4B037545-B892-4143-B7F0-3EF568907C3D}" srcOrd="22" destOrd="0" presId="urn:microsoft.com/office/officeart/2005/8/layout/cycle1"/>
    <dgm:cxn modelId="{2D1C992B-7BC8-4DA0-97A5-B848CE6B3481}" type="presParOf" srcId="{5C54895E-520E-4E4D-AB85-D4FA7ACE113F}" destId="{4A5D2CC9-2647-45A6-AB8F-EFA806B0EA5C}" srcOrd="23"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9C1DDF-A446-42C6-A5C5-7B0318941028}" type="doc">
      <dgm:prSet loTypeId="urn:microsoft.com/office/officeart/2005/8/layout/cycle1" loCatId="cycle" qsTypeId="urn:microsoft.com/office/officeart/2005/8/quickstyle/simple1" qsCatId="simple" csTypeId="urn:microsoft.com/office/officeart/2005/8/colors/accent1_2" csCatId="accent1"/>
      <dgm:spPr/>
    </dgm:pt>
    <dgm:pt modelId="{1CD18157-DE3D-4F30-848C-9D20860EB473}">
      <dgm:prSet/>
      <dgm:spPr/>
      <dgm:t>
        <a:bodyPr/>
        <a:lstStyle/>
        <a:p>
          <a:endParaRPr lang="id-ID"/>
        </a:p>
      </dgm:t>
    </dgm:pt>
    <dgm:pt modelId="{29F2C5C3-59D6-413C-A64B-0281838F8F5A}" type="parTrans" cxnId="{757D885B-166E-452B-90CB-E6BD3626F8CD}">
      <dgm:prSet/>
      <dgm:spPr/>
    </dgm:pt>
    <dgm:pt modelId="{4BCA92C1-CA00-47EE-BE0C-FBDDB90DDDB6}" type="sibTrans" cxnId="{757D885B-166E-452B-90CB-E6BD3626F8CD}">
      <dgm:prSet/>
      <dgm:spPr/>
    </dgm:pt>
    <dgm:pt modelId="{D664BDA4-86DA-43EA-AB16-A260A99C7D7E}">
      <dgm:prSet/>
      <dgm:spPr/>
      <dgm:t>
        <a:bodyPr/>
        <a:lstStyle/>
        <a:p>
          <a:endParaRPr lang="id-ID"/>
        </a:p>
      </dgm:t>
    </dgm:pt>
    <dgm:pt modelId="{0FF41D31-8EAF-4930-AD04-312719A95E7E}" type="parTrans" cxnId="{C01811D6-5369-4B05-8D43-3B983A2593C7}">
      <dgm:prSet/>
      <dgm:spPr/>
    </dgm:pt>
    <dgm:pt modelId="{4885881D-FC46-4036-A787-F7731C159E7A}" type="sibTrans" cxnId="{C01811D6-5369-4B05-8D43-3B983A2593C7}">
      <dgm:prSet/>
      <dgm:spPr/>
    </dgm:pt>
    <dgm:pt modelId="{5B55AD90-6EAF-4CE8-BE95-52CCADE50092}">
      <dgm:prSet/>
      <dgm:spPr/>
      <dgm:t>
        <a:bodyPr/>
        <a:lstStyle/>
        <a:p>
          <a:endParaRPr lang="id-ID"/>
        </a:p>
      </dgm:t>
    </dgm:pt>
    <dgm:pt modelId="{E4B5326F-BA4F-4AC0-8DA3-338DADE38DC3}" type="parTrans" cxnId="{D2F9B400-157C-4815-BCA1-09F52227F381}">
      <dgm:prSet/>
      <dgm:spPr/>
    </dgm:pt>
    <dgm:pt modelId="{19472F62-0E84-443C-8E52-D54EDC18DF5A}" type="sibTrans" cxnId="{D2F9B400-157C-4815-BCA1-09F52227F381}">
      <dgm:prSet/>
      <dgm:spPr/>
    </dgm:pt>
    <dgm:pt modelId="{CC4D769D-A861-41B0-B757-2186BE6A522A}">
      <dgm:prSet/>
      <dgm:spPr/>
      <dgm:t>
        <a:bodyPr/>
        <a:lstStyle/>
        <a:p>
          <a:endParaRPr lang="id-ID"/>
        </a:p>
      </dgm:t>
    </dgm:pt>
    <dgm:pt modelId="{88ED5EEA-4AFB-4BFC-979C-F06132503331}" type="parTrans" cxnId="{434B86EF-C79D-4C8A-943C-54292E1EF1D9}">
      <dgm:prSet/>
      <dgm:spPr/>
    </dgm:pt>
    <dgm:pt modelId="{37E71027-8F3E-46E4-B35C-D050283F66BD}" type="sibTrans" cxnId="{434B86EF-C79D-4C8A-943C-54292E1EF1D9}">
      <dgm:prSet/>
      <dgm:spPr/>
    </dgm:pt>
    <dgm:pt modelId="{4503F760-4C71-4F85-8AB0-25A7FE30B5DC}">
      <dgm:prSet/>
      <dgm:spPr/>
      <dgm:t>
        <a:bodyPr/>
        <a:lstStyle/>
        <a:p>
          <a:endParaRPr lang="id-ID"/>
        </a:p>
      </dgm:t>
    </dgm:pt>
    <dgm:pt modelId="{766B1C90-248B-4B77-80D9-BC3B22A7837F}" type="parTrans" cxnId="{7495C0B2-639B-40D9-88F2-A2EBBE793171}">
      <dgm:prSet/>
      <dgm:spPr/>
    </dgm:pt>
    <dgm:pt modelId="{2915801D-592A-4897-AB60-CE17C33FD3D6}" type="sibTrans" cxnId="{7495C0B2-639B-40D9-88F2-A2EBBE793171}">
      <dgm:prSet/>
      <dgm:spPr/>
    </dgm:pt>
    <dgm:pt modelId="{F2144DBC-46A1-4AE1-B8FF-BCE502B407C7}">
      <dgm:prSet/>
      <dgm:spPr/>
      <dgm:t>
        <a:bodyPr/>
        <a:lstStyle/>
        <a:p>
          <a:endParaRPr lang="id-ID"/>
        </a:p>
      </dgm:t>
    </dgm:pt>
    <dgm:pt modelId="{7FEAC172-DF80-4620-BE41-68114592E4C8}" type="parTrans" cxnId="{20307854-350E-4840-B31A-09BF9513B596}">
      <dgm:prSet/>
      <dgm:spPr/>
    </dgm:pt>
    <dgm:pt modelId="{98C07F76-C0DB-407C-9803-A79C82ECA08E}" type="sibTrans" cxnId="{20307854-350E-4840-B31A-09BF9513B596}">
      <dgm:prSet/>
      <dgm:spPr/>
    </dgm:pt>
    <dgm:pt modelId="{299C3D56-41FB-446F-B4E5-A309C342D3A5}">
      <dgm:prSet/>
      <dgm:spPr/>
      <dgm:t>
        <a:bodyPr/>
        <a:lstStyle/>
        <a:p>
          <a:endParaRPr lang="id-ID"/>
        </a:p>
      </dgm:t>
    </dgm:pt>
    <dgm:pt modelId="{83BB7120-19C6-4CB5-9174-77BCD775BA4D}" type="parTrans" cxnId="{B8F4575E-2957-4F4B-B7E4-2CF57AD9803B}">
      <dgm:prSet/>
      <dgm:spPr/>
    </dgm:pt>
    <dgm:pt modelId="{B709A4E8-5542-4BF6-A876-E8444CA4BB25}" type="sibTrans" cxnId="{B8F4575E-2957-4F4B-B7E4-2CF57AD9803B}">
      <dgm:prSet/>
      <dgm:spPr/>
    </dgm:pt>
    <dgm:pt modelId="{03AF27F5-C8AC-46F9-8FE5-BF6DE3E12E4E}">
      <dgm:prSet/>
      <dgm:spPr/>
      <dgm:t>
        <a:bodyPr/>
        <a:lstStyle/>
        <a:p>
          <a:endParaRPr lang="id-ID"/>
        </a:p>
      </dgm:t>
    </dgm:pt>
    <dgm:pt modelId="{4244DB5C-77E8-4CAA-80F7-29BB15B6ECEA}" type="parTrans" cxnId="{2B982AE9-13D4-4D0F-B996-AFAE6320E5A3}">
      <dgm:prSet/>
      <dgm:spPr/>
    </dgm:pt>
    <dgm:pt modelId="{EA27DF5C-ACBF-4C0F-A88C-9AA39254FE58}" type="sibTrans" cxnId="{2B982AE9-13D4-4D0F-B996-AFAE6320E5A3}">
      <dgm:prSet/>
      <dgm:spPr/>
    </dgm:pt>
    <dgm:pt modelId="{B7879509-FF6D-4935-9B8E-166948DA5DD5}" type="pres">
      <dgm:prSet presAssocID="{369C1DDF-A446-42C6-A5C5-7B0318941028}" presName="cycle" presStyleCnt="0">
        <dgm:presLayoutVars>
          <dgm:dir/>
          <dgm:resizeHandles val="exact"/>
        </dgm:presLayoutVars>
      </dgm:prSet>
      <dgm:spPr/>
    </dgm:pt>
    <dgm:pt modelId="{D2110171-D063-4652-BC62-5864A17C7AE0}" type="pres">
      <dgm:prSet presAssocID="{1CD18157-DE3D-4F30-848C-9D20860EB473}" presName="dummy" presStyleCnt="0"/>
      <dgm:spPr/>
    </dgm:pt>
    <dgm:pt modelId="{5EB5F5EC-1C7D-42ED-AABD-74C992039AA6}" type="pres">
      <dgm:prSet presAssocID="{1CD18157-DE3D-4F30-848C-9D20860EB473}" presName="node" presStyleLbl="revTx" presStyleIdx="0" presStyleCnt="8">
        <dgm:presLayoutVars>
          <dgm:bulletEnabled val="1"/>
        </dgm:presLayoutVars>
      </dgm:prSet>
      <dgm:spPr/>
    </dgm:pt>
    <dgm:pt modelId="{C0F05B25-04E5-43FF-BCEF-C7A3E816B6AF}" type="pres">
      <dgm:prSet presAssocID="{4BCA92C1-CA00-47EE-BE0C-FBDDB90DDDB6}" presName="sibTrans" presStyleLbl="node1" presStyleIdx="0" presStyleCnt="8"/>
      <dgm:spPr/>
    </dgm:pt>
    <dgm:pt modelId="{FB36C9AC-7E19-4FEE-BEFC-AED1E31325F1}" type="pres">
      <dgm:prSet presAssocID="{D664BDA4-86DA-43EA-AB16-A260A99C7D7E}" presName="dummy" presStyleCnt="0"/>
      <dgm:spPr/>
    </dgm:pt>
    <dgm:pt modelId="{2562075E-A77D-4E87-A5A0-DBE037970452}" type="pres">
      <dgm:prSet presAssocID="{D664BDA4-86DA-43EA-AB16-A260A99C7D7E}" presName="node" presStyleLbl="revTx" presStyleIdx="1" presStyleCnt="8">
        <dgm:presLayoutVars>
          <dgm:bulletEnabled val="1"/>
        </dgm:presLayoutVars>
      </dgm:prSet>
      <dgm:spPr/>
    </dgm:pt>
    <dgm:pt modelId="{862A40C7-D47F-4988-9E3B-7462B08F390F}" type="pres">
      <dgm:prSet presAssocID="{4885881D-FC46-4036-A787-F7731C159E7A}" presName="sibTrans" presStyleLbl="node1" presStyleIdx="1" presStyleCnt="8"/>
      <dgm:spPr/>
    </dgm:pt>
    <dgm:pt modelId="{997C89E4-7270-4270-AC07-9325F4417328}" type="pres">
      <dgm:prSet presAssocID="{5B55AD90-6EAF-4CE8-BE95-52CCADE50092}" presName="dummy" presStyleCnt="0"/>
      <dgm:spPr/>
    </dgm:pt>
    <dgm:pt modelId="{884EAC70-BA10-4C58-828A-684AD924FF8E}" type="pres">
      <dgm:prSet presAssocID="{5B55AD90-6EAF-4CE8-BE95-52CCADE50092}" presName="node" presStyleLbl="revTx" presStyleIdx="2" presStyleCnt="8">
        <dgm:presLayoutVars>
          <dgm:bulletEnabled val="1"/>
        </dgm:presLayoutVars>
      </dgm:prSet>
      <dgm:spPr/>
    </dgm:pt>
    <dgm:pt modelId="{5531E9F0-E9E0-4409-B73F-F0D8B814F80D}" type="pres">
      <dgm:prSet presAssocID="{19472F62-0E84-443C-8E52-D54EDC18DF5A}" presName="sibTrans" presStyleLbl="node1" presStyleIdx="2" presStyleCnt="8"/>
      <dgm:spPr/>
    </dgm:pt>
    <dgm:pt modelId="{E5CCF817-93E6-4954-B77F-04DAD4E949A3}" type="pres">
      <dgm:prSet presAssocID="{CC4D769D-A861-41B0-B757-2186BE6A522A}" presName="dummy" presStyleCnt="0"/>
      <dgm:spPr/>
    </dgm:pt>
    <dgm:pt modelId="{2B60A69F-2A8E-489D-97E6-2F7CD5D922D3}" type="pres">
      <dgm:prSet presAssocID="{CC4D769D-A861-41B0-B757-2186BE6A522A}" presName="node" presStyleLbl="revTx" presStyleIdx="3" presStyleCnt="8">
        <dgm:presLayoutVars>
          <dgm:bulletEnabled val="1"/>
        </dgm:presLayoutVars>
      </dgm:prSet>
      <dgm:spPr/>
    </dgm:pt>
    <dgm:pt modelId="{E903B6FA-5821-44BC-B55B-4A0E819F7C37}" type="pres">
      <dgm:prSet presAssocID="{37E71027-8F3E-46E4-B35C-D050283F66BD}" presName="sibTrans" presStyleLbl="node1" presStyleIdx="3" presStyleCnt="8"/>
      <dgm:spPr/>
    </dgm:pt>
    <dgm:pt modelId="{531EB0C3-FE66-45FC-B7F2-526C674925CA}" type="pres">
      <dgm:prSet presAssocID="{4503F760-4C71-4F85-8AB0-25A7FE30B5DC}" presName="dummy" presStyleCnt="0"/>
      <dgm:spPr/>
    </dgm:pt>
    <dgm:pt modelId="{B9BAD475-12BE-4EB9-8F3A-C56BA73082C1}" type="pres">
      <dgm:prSet presAssocID="{4503F760-4C71-4F85-8AB0-25A7FE30B5DC}" presName="node" presStyleLbl="revTx" presStyleIdx="4" presStyleCnt="8">
        <dgm:presLayoutVars>
          <dgm:bulletEnabled val="1"/>
        </dgm:presLayoutVars>
      </dgm:prSet>
      <dgm:spPr/>
    </dgm:pt>
    <dgm:pt modelId="{2A62AD1B-F4C5-4BC3-B7AD-2677B2C695D4}" type="pres">
      <dgm:prSet presAssocID="{2915801D-592A-4897-AB60-CE17C33FD3D6}" presName="sibTrans" presStyleLbl="node1" presStyleIdx="4" presStyleCnt="8"/>
      <dgm:spPr/>
    </dgm:pt>
    <dgm:pt modelId="{F210EBCE-F67B-4B31-8C13-478D163F77AF}" type="pres">
      <dgm:prSet presAssocID="{F2144DBC-46A1-4AE1-B8FF-BCE502B407C7}" presName="dummy" presStyleCnt="0"/>
      <dgm:spPr/>
    </dgm:pt>
    <dgm:pt modelId="{682B235F-B4A2-4EFB-91B6-FDE824B1408F}" type="pres">
      <dgm:prSet presAssocID="{F2144DBC-46A1-4AE1-B8FF-BCE502B407C7}" presName="node" presStyleLbl="revTx" presStyleIdx="5" presStyleCnt="8">
        <dgm:presLayoutVars>
          <dgm:bulletEnabled val="1"/>
        </dgm:presLayoutVars>
      </dgm:prSet>
      <dgm:spPr/>
    </dgm:pt>
    <dgm:pt modelId="{2D3CB0C7-EE0B-4240-9030-3835F2EC2838}" type="pres">
      <dgm:prSet presAssocID="{98C07F76-C0DB-407C-9803-A79C82ECA08E}" presName="sibTrans" presStyleLbl="node1" presStyleIdx="5" presStyleCnt="8"/>
      <dgm:spPr/>
    </dgm:pt>
    <dgm:pt modelId="{BDBB6637-15FE-4DE9-B6D0-4A0E2DC26361}" type="pres">
      <dgm:prSet presAssocID="{299C3D56-41FB-446F-B4E5-A309C342D3A5}" presName="dummy" presStyleCnt="0"/>
      <dgm:spPr/>
    </dgm:pt>
    <dgm:pt modelId="{58BD8A4B-0FA4-4541-BC24-0B367FD8C376}" type="pres">
      <dgm:prSet presAssocID="{299C3D56-41FB-446F-B4E5-A309C342D3A5}" presName="node" presStyleLbl="revTx" presStyleIdx="6" presStyleCnt="8">
        <dgm:presLayoutVars>
          <dgm:bulletEnabled val="1"/>
        </dgm:presLayoutVars>
      </dgm:prSet>
      <dgm:spPr/>
    </dgm:pt>
    <dgm:pt modelId="{857F784D-ECB4-4B9A-8432-9ED18059911C}" type="pres">
      <dgm:prSet presAssocID="{B709A4E8-5542-4BF6-A876-E8444CA4BB25}" presName="sibTrans" presStyleLbl="node1" presStyleIdx="6" presStyleCnt="8"/>
      <dgm:spPr/>
    </dgm:pt>
    <dgm:pt modelId="{D8B28CFA-FED7-4651-9DEF-24B0075709A7}" type="pres">
      <dgm:prSet presAssocID="{03AF27F5-C8AC-46F9-8FE5-BF6DE3E12E4E}" presName="dummy" presStyleCnt="0"/>
      <dgm:spPr/>
    </dgm:pt>
    <dgm:pt modelId="{BE2A274C-1816-4DF9-A9FF-012AF8805955}" type="pres">
      <dgm:prSet presAssocID="{03AF27F5-C8AC-46F9-8FE5-BF6DE3E12E4E}" presName="node" presStyleLbl="revTx" presStyleIdx="7" presStyleCnt="8">
        <dgm:presLayoutVars>
          <dgm:bulletEnabled val="1"/>
        </dgm:presLayoutVars>
      </dgm:prSet>
      <dgm:spPr/>
    </dgm:pt>
    <dgm:pt modelId="{3612F866-7819-4E3C-B8E7-5DD142842B97}" type="pres">
      <dgm:prSet presAssocID="{EA27DF5C-ACBF-4C0F-A88C-9AA39254FE58}" presName="sibTrans" presStyleLbl="node1" presStyleIdx="7" presStyleCnt="8"/>
      <dgm:spPr/>
    </dgm:pt>
  </dgm:ptLst>
  <dgm:cxnLst>
    <dgm:cxn modelId="{2B982AE9-13D4-4D0F-B996-AFAE6320E5A3}" srcId="{369C1DDF-A446-42C6-A5C5-7B0318941028}" destId="{03AF27F5-C8AC-46F9-8FE5-BF6DE3E12E4E}" srcOrd="7" destOrd="0" parTransId="{4244DB5C-77E8-4CAA-80F7-29BB15B6ECEA}" sibTransId="{EA27DF5C-ACBF-4C0F-A88C-9AA39254FE58}"/>
    <dgm:cxn modelId="{88C27084-8438-40FE-B32E-6A66A21518CB}" type="presOf" srcId="{369C1DDF-A446-42C6-A5C5-7B0318941028}" destId="{B7879509-FF6D-4935-9B8E-166948DA5DD5}" srcOrd="0" destOrd="0" presId="urn:microsoft.com/office/officeart/2005/8/layout/cycle1"/>
    <dgm:cxn modelId="{A9648D57-A857-4666-A3C2-9EFDA8CAC246}" type="presOf" srcId="{4885881D-FC46-4036-A787-F7731C159E7A}" destId="{862A40C7-D47F-4988-9E3B-7462B08F390F}" srcOrd="0" destOrd="0" presId="urn:microsoft.com/office/officeart/2005/8/layout/cycle1"/>
    <dgm:cxn modelId="{4CFC53F2-2785-424C-927D-4C306C642C34}" type="presOf" srcId="{19472F62-0E84-443C-8E52-D54EDC18DF5A}" destId="{5531E9F0-E9E0-4409-B73F-F0D8B814F80D}" srcOrd="0" destOrd="0" presId="urn:microsoft.com/office/officeart/2005/8/layout/cycle1"/>
    <dgm:cxn modelId="{434B86EF-C79D-4C8A-943C-54292E1EF1D9}" srcId="{369C1DDF-A446-42C6-A5C5-7B0318941028}" destId="{CC4D769D-A861-41B0-B757-2186BE6A522A}" srcOrd="3" destOrd="0" parTransId="{88ED5EEA-4AFB-4BFC-979C-F06132503331}" sibTransId="{37E71027-8F3E-46E4-B35C-D050283F66BD}"/>
    <dgm:cxn modelId="{15FA6AA0-B2DD-411E-AFDB-095BD706C1D0}" type="presOf" srcId="{F2144DBC-46A1-4AE1-B8FF-BCE502B407C7}" destId="{682B235F-B4A2-4EFB-91B6-FDE824B1408F}" srcOrd="0" destOrd="0" presId="urn:microsoft.com/office/officeart/2005/8/layout/cycle1"/>
    <dgm:cxn modelId="{757D885B-166E-452B-90CB-E6BD3626F8CD}" srcId="{369C1DDF-A446-42C6-A5C5-7B0318941028}" destId="{1CD18157-DE3D-4F30-848C-9D20860EB473}" srcOrd="0" destOrd="0" parTransId="{29F2C5C3-59D6-413C-A64B-0281838F8F5A}" sibTransId="{4BCA92C1-CA00-47EE-BE0C-FBDDB90DDDB6}"/>
    <dgm:cxn modelId="{12DDC076-3D14-4954-A28D-1FA5398DC3BC}" type="presOf" srcId="{B709A4E8-5542-4BF6-A876-E8444CA4BB25}" destId="{857F784D-ECB4-4B9A-8432-9ED18059911C}" srcOrd="0" destOrd="0" presId="urn:microsoft.com/office/officeart/2005/8/layout/cycle1"/>
    <dgm:cxn modelId="{C01811D6-5369-4B05-8D43-3B983A2593C7}" srcId="{369C1DDF-A446-42C6-A5C5-7B0318941028}" destId="{D664BDA4-86DA-43EA-AB16-A260A99C7D7E}" srcOrd="1" destOrd="0" parTransId="{0FF41D31-8EAF-4930-AD04-312719A95E7E}" sibTransId="{4885881D-FC46-4036-A787-F7731C159E7A}"/>
    <dgm:cxn modelId="{442BF7CE-C6EE-4EFC-B970-2445FEBFC09A}" type="presOf" srcId="{98C07F76-C0DB-407C-9803-A79C82ECA08E}" destId="{2D3CB0C7-EE0B-4240-9030-3835F2EC2838}" srcOrd="0" destOrd="0" presId="urn:microsoft.com/office/officeart/2005/8/layout/cycle1"/>
    <dgm:cxn modelId="{B8F4575E-2957-4F4B-B7E4-2CF57AD9803B}" srcId="{369C1DDF-A446-42C6-A5C5-7B0318941028}" destId="{299C3D56-41FB-446F-B4E5-A309C342D3A5}" srcOrd="6" destOrd="0" parTransId="{83BB7120-19C6-4CB5-9174-77BCD775BA4D}" sibTransId="{B709A4E8-5542-4BF6-A876-E8444CA4BB25}"/>
    <dgm:cxn modelId="{6AC4A413-F8BA-4D4C-8708-CBA6549F4834}" type="presOf" srcId="{D664BDA4-86DA-43EA-AB16-A260A99C7D7E}" destId="{2562075E-A77D-4E87-A5A0-DBE037970452}" srcOrd="0" destOrd="0" presId="urn:microsoft.com/office/officeart/2005/8/layout/cycle1"/>
    <dgm:cxn modelId="{AD17B4E0-E4AB-4F14-97CB-06ED2A312B3C}" type="presOf" srcId="{5B55AD90-6EAF-4CE8-BE95-52CCADE50092}" destId="{884EAC70-BA10-4C58-828A-684AD924FF8E}" srcOrd="0" destOrd="0" presId="urn:microsoft.com/office/officeart/2005/8/layout/cycle1"/>
    <dgm:cxn modelId="{20307854-350E-4840-B31A-09BF9513B596}" srcId="{369C1DDF-A446-42C6-A5C5-7B0318941028}" destId="{F2144DBC-46A1-4AE1-B8FF-BCE502B407C7}" srcOrd="5" destOrd="0" parTransId="{7FEAC172-DF80-4620-BE41-68114592E4C8}" sibTransId="{98C07F76-C0DB-407C-9803-A79C82ECA08E}"/>
    <dgm:cxn modelId="{7495C0B2-639B-40D9-88F2-A2EBBE793171}" srcId="{369C1DDF-A446-42C6-A5C5-7B0318941028}" destId="{4503F760-4C71-4F85-8AB0-25A7FE30B5DC}" srcOrd="4" destOrd="0" parTransId="{766B1C90-248B-4B77-80D9-BC3B22A7837F}" sibTransId="{2915801D-592A-4897-AB60-CE17C33FD3D6}"/>
    <dgm:cxn modelId="{FA4C6440-5BDF-4882-812D-17FBAEB0EE0C}" type="presOf" srcId="{EA27DF5C-ACBF-4C0F-A88C-9AA39254FE58}" destId="{3612F866-7819-4E3C-B8E7-5DD142842B97}" srcOrd="0" destOrd="0" presId="urn:microsoft.com/office/officeart/2005/8/layout/cycle1"/>
    <dgm:cxn modelId="{0FF6E116-7D84-492E-8FA6-784C15D0DB75}" type="presOf" srcId="{CC4D769D-A861-41B0-B757-2186BE6A522A}" destId="{2B60A69F-2A8E-489D-97E6-2F7CD5D922D3}" srcOrd="0" destOrd="0" presId="urn:microsoft.com/office/officeart/2005/8/layout/cycle1"/>
    <dgm:cxn modelId="{864D8B68-7111-4AA2-8EB8-2004FB80D447}" type="presOf" srcId="{1CD18157-DE3D-4F30-848C-9D20860EB473}" destId="{5EB5F5EC-1C7D-42ED-AABD-74C992039AA6}" srcOrd="0" destOrd="0" presId="urn:microsoft.com/office/officeart/2005/8/layout/cycle1"/>
    <dgm:cxn modelId="{DACC72E5-34A2-4082-B624-70377ADABC50}" type="presOf" srcId="{2915801D-592A-4897-AB60-CE17C33FD3D6}" destId="{2A62AD1B-F4C5-4BC3-B7AD-2677B2C695D4}" srcOrd="0" destOrd="0" presId="urn:microsoft.com/office/officeart/2005/8/layout/cycle1"/>
    <dgm:cxn modelId="{8A8C8B0E-32B3-4AA0-862E-9600C66513F5}" type="presOf" srcId="{03AF27F5-C8AC-46F9-8FE5-BF6DE3E12E4E}" destId="{BE2A274C-1816-4DF9-A9FF-012AF8805955}" srcOrd="0" destOrd="0" presId="urn:microsoft.com/office/officeart/2005/8/layout/cycle1"/>
    <dgm:cxn modelId="{D2F9B400-157C-4815-BCA1-09F52227F381}" srcId="{369C1DDF-A446-42C6-A5C5-7B0318941028}" destId="{5B55AD90-6EAF-4CE8-BE95-52CCADE50092}" srcOrd="2" destOrd="0" parTransId="{E4B5326F-BA4F-4AC0-8DA3-338DADE38DC3}" sibTransId="{19472F62-0E84-443C-8E52-D54EDC18DF5A}"/>
    <dgm:cxn modelId="{0109F868-3325-4D39-B388-3B6A8A21CD56}" type="presOf" srcId="{299C3D56-41FB-446F-B4E5-A309C342D3A5}" destId="{58BD8A4B-0FA4-4541-BC24-0B367FD8C376}" srcOrd="0" destOrd="0" presId="urn:microsoft.com/office/officeart/2005/8/layout/cycle1"/>
    <dgm:cxn modelId="{FC1DA8D1-95BA-43F0-92F6-48F3C7FEEFCC}" type="presOf" srcId="{4BCA92C1-CA00-47EE-BE0C-FBDDB90DDDB6}" destId="{C0F05B25-04E5-43FF-BCEF-C7A3E816B6AF}" srcOrd="0" destOrd="0" presId="urn:microsoft.com/office/officeart/2005/8/layout/cycle1"/>
    <dgm:cxn modelId="{1B841123-A358-4FCA-A6D9-E75F8FBD9672}" type="presOf" srcId="{4503F760-4C71-4F85-8AB0-25A7FE30B5DC}" destId="{B9BAD475-12BE-4EB9-8F3A-C56BA73082C1}" srcOrd="0" destOrd="0" presId="urn:microsoft.com/office/officeart/2005/8/layout/cycle1"/>
    <dgm:cxn modelId="{819F3175-A22A-4DD6-9F9D-D412D0B71E62}" type="presOf" srcId="{37E71027-8F3E-46E4-B35C-D050283F66BD}" destId="{E903B6FA-5821-44BC-B55B-4A0E819F7C37}" srcOrd="0" destOrd="0" presId="urn:microsoft.com/office/officeart/2005/8/layout/cycle1"/>
    <dgm:cxn modelId="{2C16CBBD-BA7C-4B98-8C07-9AE838336D4F}" type="presParOf" srcId="{B7879509-FF6D-4935-9B8E-166948DA5DD5}" destId="{D2110171-D063-4652-BC62-5864A17C7AE0}" srcOrd="0" destOrd="0" presId="urn:microsoft.com/office/officeart/2005/8/layout/cycle1"/>
    <dgm:cxn modelId="{9E2CEF7C-DBF1-4505-81F2-D6A6674105F9}" type="presParOf" srcId="{B7879509-FF6D-4935-9B8E-166948DA5DD5}" destId="{5EB5F5EC-1C7D-42ED-AABD-74C992039AA6}" srcOrd="1" destOrd="0" presId="urn:microsoft.com/office/officeart/2005/8/layout/cycle1"/>
    <dgm:cxn modelId="{9BC1C335-2AA1-49D5-A6DD-16FE2837D1AA}" type="presParOf" srcId="{B7879509-FF6D-4935-9B8E-166948DA5DD5}" destId="{C0F05B25-04E5-43FF-BCEF-C7A3E816B6AF}" srcOrd="2" destOrd="0" presId="urn:microsoft.com/office/officeart/2005/8/layout/cycle1"/>
    <dgm:cxn modelId="{7F213384-C49F-46A7-A654-E7B095D0C4B6}" type="presParOf" srcId="{B7879509-FF6D-4935-9B8E-166948DA5DD5}" destId="{FB36C9AC-7E19-4FEE-BEFC-AED1E31325F1}" srcOrd="3" destOrd="0" presId="urn:microsoft.com/office/officeart/2005/8/layout/cycle1"/>
    <dgm:cxn modelId="{6649B42A-5C2F-49B8-BB5F-2E0ED054086F}" type="presParOf" srcId="{B7879509-FF6D-4935-9B8E-166948DA5DD5}" destId="{2562075E-A77D-4E87-A5A0-DBE037970452}" srcOrd="4" destOrd="0" presId="urn:microsoft.com/office/officeart/2005/8/layout/cycle1"/>
    <dgm:cxn modelId="{F668DFCE-348E-408C-8FF1-1D85786B72DC}" type="presParOf" srcId="{B7879509-FF6D-4935-9B8E-166948DA5DD5}" destId="{862A40C7-D47F-4988-9E3B-7462B08F390F}" srcOrd="5" destOrd="0" presId="urn:microsoft.com/office/officeart/2005/8/layout/cycle1"/>
    <dgm:cxn modelId="{31ED9A1E-8097-4F4C-96A8-D7F99B52BDC9}" type="presParOf" srcId="{B7879509-FF6D-4935-9B8E-166948DA5DD5}" destId="{997C89E4-7270-4270-AC07-9325F4417328}" srcOrd="6" destOrd="0" presId="urn:microsoft.com/office/officeart/2005/8/layout/cycle1"/>
    <dgm:cxn modelId="{E7CC5807-C771-4D91-8C45-74C4741E5132}" type="presParOf" srcId="{B7879509-FF6D-4935-9B8E-166948DA5DD5}" destId="{884EAC70-BA10-4C58-828A-684AD924FF8E}" srcOrd="7" destOrd="0" presId="urn:microsoft.com/office/officeart/2005/8/layout/cycle1"/>
    <dgm:cxn modelId="{6D3D6E39-6235-4734-BC94-B0E2A68F28DF}" type="presParOf" srcId="{B7879509-FF6D-4935-9B8E-166948DA5DD5}" destId="{5531E9F0-E9E0-4409-B73F-F0D8B814F80D}" srcOrd="8" destOrd="0" presId="urn:microsoft.com/office/officeart/2005/8/layout/cycle1"/>
    <dgm:cxn modelId="{79894421-0797-4A38-94D3-B399F68AF485}" type="presParOf" srcId="{B7879509-FF6D-4935-9B8E-166948DA5DD5}" destId="{E5CCF817-93E6-4954-B77F-04DAD4E949A3}" srcOrd="9" destOrd="0" presId="urn:microsoft.com/office/officeart/2005/8/layout/cycle1"/>
    <dgm:cxn modelId="{A0A716B0-3FD9-472E-B35D-1FF27CF4A531}" type="presParOf" srcId="{B7879509-FF6D-4935-9B8E-166948DA5DD5}" destId="{2B60A69F-2A8E-489D-97E6-2F7CD5D922D3}" srcOrd="10" destOrd="0" presId="urn:microsoft.com/office/officeart/2005/8/layout/cycle1"/>
    <dgm:cxn modelId="{C596B394-5510-42F3-B91B-1F29FFC51568}" type="presParOf" srcId="{B7879509-FF6D-4935-9B8E-166948DA5DD5}" destId="{E903B6FA-5821-44BC-B55B-4A0E819F7C37}" srcOrd="11" destOrd="0" presId="urn:microsoft.com/office/officeart/2005/8/layout/cycle1"/>
    <dgm:cxn modelId="{EAF814CF-DB50-4F4F-BE6E-92781E93E69A}" type="presParOf" srcId="{B7879509-FF6D-4935-9B8E-166948DA5DD5}" destId="{531EB0C3-FE66-45FC-B7F2-526C674925CA}" srcOrd="12" destOrd="0" presId="urn:microsoft.com/office/officeart/2005/8/layout/cycle1"/>
    <dgm:cxn modelId="{5CA669C2-1AE0-43E3-88F3-D01188C49EE7}" type="presParOf" srcId="{B7879509-FF6D-4935-9B8E-166948DA5DD5}" destId="{B9BAD475-12BE-4EB9-8F3A-C56BA73082C1}" srcOrd="13" destOrd="0" presId="urn:microsoft.com/office/officeart/2005/8/layout/cycle1"/>
    <dgm:cxn modelId="{99F44C2B-C831-4A49-816B-7C48807169BE}" type="presParOf" srcId="{B7879509-FF6D-4935-9B8E-166948DA5DD5}" destId="{2A62AD1B-F4C5-4BC3-B7AD-2677B2C695D4}" srcOrd="14" destOrd="0" presId="urn:microsoft.com/office/officeart/2005/8/layout/cycle1"/>
    <dgm:cxn modelId="{3823A6D1-2BD0-4253-9188-2A01701C3DBE}" type="presParOf" srcId="{B7879509-FF6D-4935-9B8E-166948DA5DD5}" destId="{F210EBCE-F67B-4B31-8C13-478D163F77AF}" srcOrd="15" destOrd="0" presId="urn:microsoft.com/office/officeart/2005/8/layout/cycle1"/>
    <dgm:cxn modelId="{6446A8C3-2B17-42E1-A64D-90EA70AE7D06}" type="presParOf" srcId="{B7879509-FF6D-4935-9B8E-166948DA5DD5}" destId="{682B235F-B4A2-4EFB-91B6-FDE824B1408F}" srcOrd="16" destOrd="0" presId="urn:microsoft.com/office/officeart/2005/8/layout/cycle1"/>
    <dgm:cxn modelId="{D9087B29-8D32-4777-98AD-E0A8F55B2075}" type="presParOf" srcId="{B7879509-FF6D-4935-9B8E-166948DA5DD5}" destId="{2D3CB0C7-EE0B-4240-9030-3835F2EC2838}" srcOrd="17" destOrd="0" presId="urn:microsoft.com/office/officeart/2005/8/layout/cycle1"/>
    <dgm:cxn modelId="{522FAB90-DC1F-4588-87D6-AF3590718F33}" type="presParOf" srcId="{B7879509-FF6D-4935-9B8E-166948DA5DD5}" destId="{BDBB6637-15FE-4DE9-B6D0-4A0E2DC26361}" srcOrd="18" destOrd="0" presId="urn:microsoft.com/office/officeart/2005/8/layout/cycle1"/>
    <dgm:cxn modelId="{F9E53279-131F-4F75-9819-AD35D3D9BAFA}" type="presParOf" srcId="{B7879509-FF6D-4935-9B8E-166948DA5DD5}" destId="{58BD8A4B-0FA4-4541-BC24-0B367FD8C376}" srcOrd="19" destOrd="0" presId="urn:microsoft.com/office/officeart/2005/8/layout/cycle1"/>
    <dgm:cxn modelId="{4B9A62D9-DEAF-4A94-AF70-F12CA46E4C0C}" type="presParOf" srcId="{B7879509-FF6D-4935-9B8E-166948DA5DD5}" destId="{857F784D-ECB4-4B9A-8432-9ED18059911C}" srcOrd="20" destOrd="0" presId="urn:microsoft.com/office/officeart/2005/8/layout/cycle1"/>
    <dgm:cxn modelId="{40EB9282-70FE-4CD3-BB6B-F603CD5B2B52}" type="presParOf" srcId="{B7879509-FF6D-4935-9B8E-166948DA5DD5}" destId="{D8B28CFA-FED7-4651-9DEF-24B0075709A7}" srcOrd="21" destOrd="0" presId="urn:microsoft.com/office/officeart/2005/8/layout/cycle1"/>
    <dgm:cxn modelId="{FE86E618-F431-4A3E-A406-B861534BA0E9}" type="presParOf" srcId="{B7879509-FF6D-4935-9B8E-166948DA5DD5}" destId="{BE2A274C-1816-4DF9-A9FF-012AF8805955}" srcOrd="22" destOrd="0" presId="urn:microsoft.com/office/officeart/2005/8/layout/cycle1"/>
    <dgm:cxn modelId="{710F5F76-8FF5-4E4C-AE18-D4E24E5A7756}" type="presParOf" srcId="{B7879509-FF6D-4935-9B8E-166948DA5DD5}" destId="{3612F866-7819-4E3C-B8E7-5DD142842B97}" srcOrd="23"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88AB2-309E-4B1D-A34F-5B48185C967F}" type="datetimeFigureOut">
              <a:rPr lang="id-ID" smtClean="0"/>
              <a:pPr/>
              <a:t>31/03/2015</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E5966A-400B-4C70-9679-11128484A9EE}" type="slidenum">
              <a:rPr lang="id-ID" smtClean="0"/>
              <a:pPr/>
              <a:t>‹#›</a:t>
            </a:fld>
            <a:endParaRPr lang="id-ID"/>
          </a:p>
        </p:txBody>
      </p:sp>
    </p:spTree>
    <p:extLst>
      <p:ext uri="{BB962C8B-B14F-4D97-AF65-F5344CB8AC3E}">
        <p14:creationId xmlns:p14="http://schemas.microsoft.com/office/powerpoint/2010/main" val="1163536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2368805-EA25-4FA9-BF6A-7769F1FCB970}" type="slidenum">
              <a:rPr lang="en-US"/>
              <a:pPr/>
              <a:t>3</a:t>
            </a:fld>
            <a:endParaRPr lang="en-US"/>
          </a:p>
        </p:txBody>
      </p:sp>
      <p:sp>
        <p:nvSpPr>
          <p:cNvPr id="1197058" name="Rectangle 2"/>
          <p:cNvSpPr>
            <a:spLocks noGrp="1" noRot="1" noChangeAspect="1" noChangeArrowheads="1" noTextEdit="1"/>
          </p:cNvSpPr>
          <p:nvPr>
            <p:ph type="sldImg"/>
          </p:nvPr>
        </p:nvSpPr>
        <p:spPr>
          <a:ln/>
        </p:spPr>
      </p:sp>
      <p:sp>
        <p:nvSpPr>
          <p:cNvPr id="1197059" name="Rectangle 3"/>
          <p:cNvSpPr>
            <a:spLocks noGrp="1" noChangeArrowheads="1"/>
          </p:cNvSpPr>
          <p:nvPr>
            <p:ph type="body" idx="1"/>
          </p:nvPr>
        </p:nvSpPr>
        <p:spPr bwMode="auto">
          <a:xfrm>
            <a:off x="946701" y="4331694"/>
            <a:ext cx="4970974" cy="4119977"/>
          </a:xfrm>
          <a:prstGeom prst="rect">
            <a:avLst/>
          </a:prstGeom>
          <a:noFill/>
          <a:ln>
            <a:miter lim="800000"/>
            <a:headEnd/>
            <a:tailEnd/>
          </a:ln>
        </p:spPr>
        <p:txBody>
          <a:bodyPr lIns="36000" tIns="36000" rIns="36000" bIns="36000"/>
          <a:lstStyle/>
          <a:p>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A717B9A-4798-41E1-A42F-DB55CA755830}" type="slidenum">
              <a:rPr lang="en-US"/>
              <a:pPr/>
              <a:t>6</a:t>
            </a:fld>
            <a:endParaRPr lang="en-US"/>
          </a:p>
        </p:txBody>
      </p:sp>
      <p:sp>
        <p:nvSpPr>
          <p:cNvPr id="1405954" name="Rectangle 2"/>
          <p:cNvSpPr>
            <a:spLocks noGrp="1" noRot="1" noChangeAspect="1" noChangeArrowheads="1" noTextEdit="1"/>
          </p:cNvSpPr>
          <p:nvPr>
            <p:ph type="sldImg"/>
          </p:nvPr>
        </p:nvSpPr>
        <p:spPr>
          <a:ln/>
        </p:spPr>
      </p:sp>
      <p:sp>
        <p:nvSpPr>
          <p:cNvPr id="1405955" name="Rectangle 3"/>
          <p:cNvSpPr>
            <a:spLocks noGrp="1" noChangeArrowheads="1"/>
          </p:cNvSpPr>
          <p:nvPr>
            <p:ph type="body" idx="1"/>
          </p:nvPr>
        </p:nvSpPr>
        <p:spPr bwMode="auto">
          <a:xfrm>
            <a:off x="946701" y="4331694"/>
            <a:ext cx="4970974" cy="4119977"/>
          </a:xfrm>
          <a:prstGeom prst="rect">
            <a:avLst/>
          </a:prstGeom>
          <a:noFill/>
          <a:ln>
            <a:miter lim="800000"/>
            <a:headEnd/>
            <a:tailEnd/>
          </a:ln>
        </p:spPr>
        <p:txBody>
          <a:bodyPr lIns="36000" tIns="36000" rIns="36000" bIns="36000"/>
          <a:lstStyle/>
          <a:p>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56E5966A-400B-4C70-9679-11128484A9EE}" type="slidenum">
              <a:rPr lang="id-ID" smtClean="0"/>
              <a:pPr/>
              <a:t>17</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A36588A-EDC9-46D5-B2F3-00A78CFE7270}" type="slidenum">
              <a:rPr lang="en-US"/>
              <a:pPr/>
              <a:t>51</a:t>
            </a:fld>
            <a:endParaRPr lang="en-US"/>
          </a:p>
        </p:txBody>
      </p:sp>
      <p:sp>
        <p:nvSpPr>
          <p:cNvPr id="1394690" name="Rectangle 2"/>
          <p:cNvSpPr>
            <a:spLocks noGrp="1" noRot="1" noChangeAspect="1" noChangeArrowheads="1" noTextEdit="1"/>
          </p:cNvSpPr>
          <p:nvPr>
            <p:ph type="sldImg"/>
          </p:nvPr>
        </p:nvSpPr>
        <p:spPr>
          <a:xfrm>
            <a:off x="1143000" y="685800"/>
            <a:ext cx="4572000" cy="3429000"/>
          </a:xfrm>
          <a:ln/>
        </p:spPr>
      </p:sp>
      <p:sp>
        <p:nvSpPr>
          <p:cNvPr id="1394691" name="Rectangle 3"/>
          <p:cNvSpPr>
            <a:spLocks noGrp="1" noChangeArrowheads="1"/>
          </p:cNvSpPr>
          <p:nvPr>
            <p:ph type="body" idx="1"/>
          </p:nvPr>
        </p:nvSpPr>
        <p:spPr bwMode="auto">
          <a:xfrm>
            <a:off x="685323" y="4344058"/>
            <a:ext cx="5487356" cy="4113795"/>
          </a:xfrm>
          <a:prstGeom prst="rect">
            <a:avLst/>
          </a:prstGeom>
          <a:solidFill>
            <a:srgbClr val="FFFFFF"/>
          </a:solidFill>
          <a:ln>
            <a:solidFill>
              <a:srgbClr val="000000"/>
            </a:solidFill>
            <a:miter lim="800000"/>
            <a:headEnd/>
            <a:tailEnd/>
          </a:ln>
        </p:spPr>
        <p:txBody>
          <a:bodyPr/>
          <a:lstStyle/>
          <a:p>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654C7DE7-039E-495F-910B-A0C80BA1221B}" type="datetimeFigureOut">
              <a:rPr lang="id-ID" smtClean="0"/>
              <a:pPr/>
              <a:t>31/03/2015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91E1BF-2999-457D-AA55-D48E6139E330}"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54C7DE7-039E-495F-910B-A0C80BA1221B}" type="datetimeFigureOut">
              <a:rPr lang="id-ID" smtClean="0"/>
              <a:pPr/>
              <a:t>31/03/2015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91E1BF-2999-457D-AA55-D48E6139E330}"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54C7DE7-039E-495F-910B-A0C80BA1221B}" type="datetimeFigureOut">
              <a:rPr lang="id-ID" smtClean="0"/>
              <a:pPr/>
              <a:t>31/03/2015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91E1BF-2999-457D-AA55-D48E6139E330}"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228" y="293689"/>
            <a:ext cx="7769469" cy="587375"/>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1"/>
            <a:ext cx="4044462"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2338" y="1600201"/>
            <a:ext cx="4044462"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Footer Placeholder 4"/>
          <p:cNvSpPr>
            <a:spLocks noGrp="1"/>
          </p:cNvSpPr>
          <p:nvPr>
            <p:ph type="ftr" sz="quarter" idx="10"/>
          </p:nvPr>
        </p:nvSpPr>
        <p:spPr>
          <a:xfrm>
            <a:off x="650631" y="6165851"/>
            <a:ext cx="2202474" cy="358775"/>
          </a:xfrm>
        </p:spPr>
        <p:txBody>
          <a:bodyPr/>
          <a:lstStyle>
            <a:lvl1pPr>
              <a:defRPr/>
            </a:lvl1pPr>
          </a:lstStyle>
          <a:p>
            <a:r>
              <a:rPr lang="en-US"/>
              <a:t>halaman </a:t>
            </a:r>
            <a:fld id="{FF498158-F374-45A9-BA5A-3651B77950A5}" type="slidenum">
              <a:rPr lang="en-US"/>
              <a:pPr/>
              <a:t>‹#›</a:t>
            </a:fld>
            <a:r>
              <a:rPr lang="en-US"/>
              <a:t>  dari 50 halaman</a:t>
            </a:r>
          </a:p>
        </p:txBody>
      </p:sp>
    </p:spTree>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31228" y="293689"/>
            <a:ext cx="7769469" cy="587375"/>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1"/>
            <a:ext cx="4044462"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quarter" idx="2"/>
          </p:nvPr>
        </p:nvSpPr>
        <p:spPr>
          <a:xfrm>
            <a:off x="4642338" y="1600200"/>
            <a:ext cx="4044462"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Content Placeholder 4"/>
          <p:cNvSpPr>
            <a:spLocks noGrp="1"/>
          </p:cNvSpPr>
          <p:nvPr>
            <p:ph sz="quarter" idx="3"/>
          </p:nvPr>
        </p:nvSpPr>
        <p:spPr>
          <a:xfrm>
            <a:off x="4642338" y="3938589"/>
            <a:ext cx="4044462"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10"/>
          </p:nvPr>
        </p:nvSpPr>
        <p:spPr>
          <a:xfrm>
            <a:off x="650631" y="6165851"/>
            <a:ext cx="2202474" cy="358775"/>
          </a:xfrm>
        </p:spPr>
        <p:txBody>
          <a:bodyPr/>
          <a:lstStyle>
            <a:lvl1pPr>
              <a:defRPr/>
            </a:lvl1pPr>
          </a:lstStyle>
          <a:p>
            <a:r>
              <a:rPr lang="en-US"/>
              <a:t>halaman </a:t>
            </a:r>
            <a:fld id="{EA145FE4-1EA4-4FA3-B54E-CFC5D3ED8F48}" type="slidenum">
              <a:rPr lang="en-US"/>
              <a:pPr/>
              <a:t>‹#›</a:t>
            </a:fld>
            <a:r>
              <a:rPr lang="en-US"/>
              <a:t>  dari 50 halaman</a:t>
            </a:r>
          </a:p>
        </p:txBody>
      </p:sp>
    </p:spTree>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31228" y="293689"/>
            <a:ext cx="7769469" cy="587375"/>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457200" y="1600201"/>
            <a:ext cx="8229600" cy="4525963"/>
          </a:xfrm>
          <a:prstGeom prst="rect">
            <a:avLst/>
          </a:prstGeom>
        </p:spPr>
        <p:txBody>
          <a:bodyPr/>
          <a:lstStyle/>
          <a:p>
            <a:endParaRPr lang="id-ID"/>
          </a:p>
        </p:txBody>
      </p:sp>
      <p:sp>
        <p:nvSpPr>
          <p:cNvPr id="4" name="Footer Placeholder 3"/>
          <p:cNvSpPr>
            <a:spLocks noGrp="1"/>
          </p:cNvSpPr>
          <p:nvPr>
            <p:ph type="ftr" sz="quarter" idx="10"/>
          </p:nvPr>
        </p:nvSpPr>
        <p:spPr>
          <a:xfrm>
            <a:off x="650631" y="6165851"/>
            <a:ext cx="2202474" cy="358775"/>
          </a:xfrm>
        </p:spPr>
        <p:txBody>
          <a:bodyPr/>
          <a:lstStyle>
            <a:lvl1pPr>
              <a:defRPr/>
            </a:lvl1pPr>
          </a:lstStyle>
          <a:p>
            <a:r>
              <a:rPr lang="en-US"/>
              <a:t>halaman </a:t>
            </a:r>
            <a:fld id="{0CF19EB5-748E-4907-B21D-67D005C4B02D}" type="slidenum">
              <a:rPr lang="en-US"/>
              <a:pPr/>
              <a:t>‹#›</a:t>
            </a:fld>
            <a:r>
              <a:rPr lang="en-US"/>
              <a:t>  dari 50 halaman</a:t>
            </a:r>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54C7DE7-039E-495F-910B-A0C80BA1221B}" type="datetimeFigureOut">
              <a:rPr lang="id-ID" smtClean="0"/>
              <a:pPr/>
              <a:t>31/03/2015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91E1BF-2999-457D-AA55-D48E6139E330}"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C7DE7-039E-495F-910B-A0C80BA1221B}" type="datetimeFigureOut">
              <a:rPr lang="id-ID" smtClean="0"/>
              <a:pPr/>
              <a:t>31/03/2015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91E1BF-2999-457D-AA55-D48E6139E330}"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654C7DE7-039E-495F-910B-A0C80BA1221B}" type="datetimeFigureOut">
              <a:rPr lang="id-ID" smtClean="0"/>
              <a:pPr/>
              <a:t>31/03/2015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391E1BF-2999-457D-AA55-D48E6139E330}"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654C7DE7-039E-495F-910B-A0C80BA1221B}" type="datetimeFigureOut">
              <a:rPr lang="id-ID" smtClean="0"/>
              <a:pPr/>
              <a:t>31/03/2015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391E1BF-2999-457D-AA55-D48E6139E330}"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654C7DE7-039E-495F-910B-A0C80BA1221B}" type="datetimeFigureOut">
              <a:rPr lang="id-ID" smtClean="0"/>
              <a:pPr/>
              <a:t>31/03/2015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391E1BF-2999-457D-AA55-D48E6139E330}"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C7DE7-039E-495F-910B-A0C80BA1221B}" type="datetimeFigureOut">
              <a:rPr lang="id-ID" smtClean="0"/>
              <a:pPr/>
              <a:t>31/03/2015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391E1BF-2999-457D-AA55-D48E6139E330}"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4C7DE7-039E-495F-910B-A0C80BA1221B}" type="datetimeFigureOut">
              <a:rPr lang="id-ID" smtClean="0"/>
              <a:pPr/>
              <a:t>31/03/2015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391E1BF-2999-457D-AA55-D48E6139E330}"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4C7DE7-039E-495F-910B-A0C80BA1221B}" type="datetimeFigureOut">
              <a:rPr lang="id-ID" smtClean="0"/>
              <a:pPr/>
              <a:t>31/03/2015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391E1BF-2999-457D-AA55-D48E6139E330}"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C7DE7-039E-495F-910B-A0C80BA1221B}" type="datetimeFigureOut">
              <a:rPr lang="id-ID" smtClean="0"/>
              <a:pPr/>
              <a:t>31/03/2015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1E1BF-2999-457D-AA55-D48E6139E330}"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hyperlink" Target="../file%20nevri_old/Modul2_iso/AWARENESS%20DJBB/Cakupan%20Standar.pps" TargetMode="Externa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oleObject" Target="../embeddings/oleObject1.bin"/><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Word_97_-_2003_Document1.doc"/><Relationship Id="rId5" Type="http://schemas.openxmlformats.org/officeDocument/2006/relationships/oleObject" Target="../embeddings/oleObject2.bin"/><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jpe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jpeg"/><Relationship Id="rId4" Type="http://schemas.openxmlformats.org/officeDocument/2006/relationships/image" Target="../media/image14.w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jpeg"/><Relationship Id="rId4" Type="http://schemas.openxmlformats.org/officeDocument/2006/relationships/image" Target="../media/image15.wmf"/></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jpeg"/><Relationship Id="rId4" Type="http://schemas.openxmlformats.org/officeDocument/2006/relationships/image" Target="../media/image16.wmf"/></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image" Target="../media/image17.wmf"/></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file%20nevri_old/Modul2_iso/AWARENESS%20DJBB/SET-UP%20&amp;%20SERTIFIKASI.pps"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file%20nevri_old/Modul2_iso/AWARENESS%20DJBB/GLOBAL%20TREND.ppt"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file%20nevri_old/Modul2_iso/AWARENESS%20DJBB/KLINIK%20ISO%20ONLINE.pp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mailto:layanandjatmiko@yahoo.com"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file%20nevri_old/Modul2_iso/AWARENESS%20DJBB/Standard.pp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slide" Target="slide5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id-ID" dirty="0" smtClean="0"/>
              <a:t>APTISI Wilayah V DIY</a:t>
            </a:r>
            <a:endParaRPr lang="id-ID" dirty="0"/>
          </a:p>
        </p:txBody>
      </p:sp>
      <p:sp>
        <p:nvSpPr>
          <p:cNvPr id="3" name="Content Placeholder 2"/>
          <p:cNvSpPr>
            <a:spLocks noGrp="1"/>
          </p:cNvSpPr>
          <p:nvPr>
            <p:ph idx="1"/>
          </p:nvPr>
        </p:nvSpPr>
        <p:spPr>
          <a:xfrm>
            <a:off x="457200" y="2316480"/>
            <a:ext cx="8229600" cy="4389120"/>
          </a:xfrm>
        </p:spPr>
        <p:txBody>
          <a:bodyPr/>
          <a:lstStyle/>
          <a:p>
            <a:pPr algn="ctr">
              <a:buNone/>
            </a:pPr>
            <a:r>
              <a:rPr lang="id-ID" dirty="0" smtClean="0"/>
              <a:t>  </a:t>
            </a:r>
            <a:r>
              <a:rPr lang="id-ID" sz="4000" dirty="0" smtClean="0">
                <a:solidFill>
                  <a:srgbClr val="FF0000"/>
                </a:solidFill>
              </a:rPr>
              <a:t>Workshop Konsep &amp; Aplikasi SPMI Berbasis Teknologi Informasi dalam Rangka Audit Eksternal (AIPT, LAM dan ISO)</a:t>
            </a:r>
          </a:p>
          <a:p>
            <a:pPr algn="ctr">
              <a:buNone/>
            </a:pPr>
            <a:endParaRPr lang="id-ID" dirty="0" smtClean="0">
              <a:solidFill>
                <a:srgbClr val="0070C0"/>
              </a:solidFill>
            </a:endParaRPr>
          </a:p>
          <a:p>
            <a:pPr algn="ctr">
              <a:buNone/>
            </a:pPr>
            <a:r>
              <a:rPr lang="id-ID" dirty="0" smtClean="0">
                <a:solidFill>
                  <a:srgbClr val="0070C0"/>
                </a:solidFill>
              </a:rPr>
              <a:t>Yogyakarta, 25-26 Maret 2015</a:t>
            </a:r>
            <a:endParaRPr lang="id-ID"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5"/>
          <p:cNvSpPr>
            <a:spLocks noGrp="1"/>
          </p:cNvSpPr>
          <p:nvPr>
            <p:ph type="ftr" sz="quarter" idx="10"/>
          </p:nvPr>
        </p:nvSpPr>
        <p:spPr/>
        <p:txBody>
          <a:bodyPr/>
          <a:lstStyle/>
          <a:p>
            <a:r>
              <a:rPr lang="en-US"/>
              <a:t>halaman </a:t>
            </a:r>
            <a:fld id="{C21437E5-F4B6-4F29-9CBD-B1F62B00BEE2}" type="slidenum">
              <a:rPr lang="en-US"/>
              <a:pPr/>
              <a:t>10</a:t>
            </a:fld>
            <a:r>
              <a:rPr lang="en-US"/>
              <a:t>  dari 50 halaman</a:t>
            </a:r>
          </a:p>
        </p:txBody>
      </p:sp>
      <p:sp>
        <p:nvSpPr>
          <p:cNvPr id="1408002" name="Oval 2"/>
          <p:cNvSpPr>
            <a:spLocks noChangeArrowheads="1"/>
          </p:cNvSpPr>
          <p:nvPr/>
        </p:nvSpPr>
        <p:spPr bwMode="auto">
          <a:xfrm>
            <a:off x="5523035" y="2178051"/>
            <a:ext cx="1129811" cy="1223963"/>
          </a:xfrm>
          <a:prstGeom prst="ellipse">
            <a:avLst/>
          </a:prstGeom>
          <a:gradFill rotWithShape="1">
            <a:gsLst>
              <a:gs pos="0">
                <a:srgbClr val="CCFFFF"/>
              </a:gs>
              <a:gs pos="100000">
                <a:srgbClr val="CCFFFF">
                  <a:gamma/>
                  <a:shade val="46275"/>
                  <a:invGamma/>
                </a:srgbClr>
              </a:gs>
            </a:gsLst>
            <a:path path="shape">
              <a:fillToRect l="50000" t="50000" r="50000" b="50000"/>
            </a:path>
          </a:gradFill>
          <a:ln w="9525">
            <a:solidFill>
              <a:srgbClr val="0000FF"/>
            </a:solidFill>
            <a:prstDash val="dash"/>
            <a:round/>
            <a:headEnd/>
            <a:tailEnd/>
          </a:ln>
          <a:effectLst/>
        </p:spPr>
        <p:txBody>
          <a:bodyPr wrap="none" lIns="36000" tIns="36000" rIns="36000" bIns="36000" anchor="ctr"/>
          <a:lstStyle/>
          <a:p>
            <a:endParaRPr lang="id-ID"/>
          </a:p>
        </p:txBody>
      </p:sp>
      <p:sp>
        <p:nvSpPr>
          <p:cNvPr id="1408003" name="Oval 3"/>
          <p:cNvSpPr>
            <a:spLocks noChangeArrowheads="1"/>
          </p:cNvSpPr>
          <p:nvPr/>
        </p:nvSpPr>
        <p:spPr bwMode="auto">
          <a:xfrm>
            <a:off x="2776904" y="3284538"/>
            <a:ext cx="1129811" cy="1223962"/>
          </a:xfrm>
          <a:prstGeom prst="ellipse">
            <a:avLst/>
          </a:prstGeom>
          <a:gradFill rotWithShape="1">
            <a:gsLst>
              <a:gs pos="0">
                <a:srgbClr val="00FFFF"/>
              </a:gs>
              <a:gs pos="100000">
                <a:srgbClr val="00FFFF">
                  <a:gamma/>
                  <a:shade val="46275"/>
                  <a:invGamma/>
                </a:srgbClr>
              </a:gs>
            </a:gsLst>
            <a:path path="shape">
              <a:fillToRect l="50000" t="50000" r="50000" b="50000"/>
            </a:path>
          </a:gradFill>
          <a:ln w="9525">
            <a:solidFill>
              <a:srgbClr val="0000FF"/>
            </a:solidFill>
            <a:round/>
            <a:headEnd/>
            <a:tailEnd/>
          </a:ln>
          <a:effectLst/>
        </p:spPr>
        <p:txBody>
          <a:bodyPr wrap="none" lIns="36000" tIns="36000" rIns="36000" bIns="36000" anchor="ctr"/>
          <a:lstStyle/>
          <a:p>
            <a:endParaRPr lang="id-ID"/>
          </a:p>
        </p:txBody>
      </p:sp>
      <p:sp>
        <p:nvSpPr>
          <p:cNvPr id="1408004" name="Rectangle 4"/>
          <p:cNvSpPr>
            <a:spLocks noGrp="1" noChangeArrowheads="1"/>
          </p:cNvSpPr>
          <p:nvPr>
            <p:ph type="title"/>
          </p:nvPr>
        </p:nvSpPr>
        <p:spPr/>
        <p:txBody>
          <a:bodyPr>
            <a:normAutofit fontScale="90000"/>
          </a:bodyPr>
          <a:lstStyle/>
          <a:p>
            <a:r>
              <a:rPr lang="en-US"/>
              <a:t>     </a:t>
            </a:r>
          </a:p>
        </p:txBody>
      </p:sp>
      <p:sp>
        <p:nvSpPr>
          <p:cNvPr id="1408005" name="Rectangle 5"/>
          <p:cNvSpPr>
            <a:spLocks noGrp="1" noChangeArrowheads="1"/>
          </p:cNvSpPr>
          <p:nvPr>
            <p:ph type="body" sz="half" idx="1"/>
          </p:nvPr>
        </p:nvSpPr>
        <p:spPr bwMode="auto">
          <a:xfrm>
            <a:off x="2189284" y="1600200"/>
            <a:ext cx="4044462" cy="533400"/>
          </a:xfrm>
          <a:noFill/>
          <a:ln>
            <a:miter lim="800000"/>
            <a:headEnd/>
            <a:tailEnd/>
          </a:ln>
        </p:spPr>
        <p:txBody>
          <a:bodyPr vert="horz" wrap="square" lIns="91440" tIns="45720" rIns="91440" bIns="45720" numCol="1" anchor="t" anchorCtr="0" compatLnSpc="1">
            <a:prstTxWarp prst="textNoShape">
              <a:avLst/>
            </a:prstTxWarp>
          </a:bodyPr>
          <a:lstStyle/>
          <a:p>
            <a:pPr marL="0" indent="0" algn="ctr">
              <a:buFont typeface="Monotype Sorts" pitchFamily="2" charset="2"/>
              <a:buNone/>
            </a:pPr>
            <a:r>
              <a:rPr lang="en-US" sz="2800">
                <a:latin typeface="Times New Roman" pitchFamily="18" charset="0"/>
              </a:rPr>
              <a:t>ILUSTRASI</a:t>
            </a:r>
          </a:p>
        </p:txBody>
      </p:sp>
      <p:sp>
        <p:nvSpPr>
          <p:cNvPr id="1408006" name="Line 6"/>
          <p:cNvSpPr>
            <a:spLocks noChangeShapeType="1"/>
          </p:cNvSpPr>
          <p:nvPr/>
        </p:nvSpPr>
        <p:spPr bwMode="auto">
          <a:xfrm flipV="1">
            <a:off x="1515208" y="2492375"/>
            <a:ext cx="7045569" cy="2808288"/>
          </a:xfrm>
          <a:prstGeom prst="line">
            <a:avLst/>
          </a:prstGeom>
          <a:noFill/>
          <a:ln w="25400">
            <a:solidFill>
              <a:srgbClr val="800000"/>
            </a:solidFill>
            <a:round/>
            <a:headEnd/>
            <a:tailEnd/>
          </a:ln>
          <a:effectLst/>
        </p:spPr>
        <p:txBody>
          <a:bodyPr lIns="36000" tIns="36000" rIns="36000" bIns="36000"/>
          <a:lstStyle/>
          <a:p>
            <a:endParaRPr lang="id-ID"/>
          </a:p>
        </p:txBody>
      </p:sp>
      <p:sp>
        <p:nvSpPr>
          <p:cNvPr id="1408007" name="AutoShape 7"/>
          <p:cNvSpPr>
            <a:spLocks noChangeArrowheads="1"/>
          </p:cNvSpPr>
          <p:nvPr/>
        </p:nvSpPr>
        <p:spPr bwMode="auto">
          <a:xfrm rot="-1222225">
            <a:off x="2072054" y="3937000"/>
            <a:ext cx="1173774" cy="863600"/>
          </a:xfrm>
          <a:prstGeom prst="rtTriangle">
            <a:avLst/>
          </a:prstGeom>
          <a:gradFill rotWithShape="1">
            <a:gsLst>
              <a:gs pos="0">
                <a:srgbClr val="FFFF99"/>
              </a:gs>
              <a:gs pos="100000">
                <a:srgbClr val="FFFF99">
                  <a:gamma/>
                  <a:shade val="46275"/>
                  <a:invGamma/>
                </a:srgbClr>
              </a:gs>
            </a:gsLst>
            <a:path path="rect">
              <a:fillToRect l="100000" t="100000"/>
            </a:path>
          </a:gradFill>
          <a:ln w="9525">
            <a:solidFill>
              <a:schemeClr val="tx1"/>
            </a:solidFill>
            <a:miter lim="800000"/>
            <a:headEnd/>
            <a:tailEnd/>
          </a:ln>
          <a:effectLst/>
        </p:spPr>
        <p:txBody>
          <a:bodyPr wrap="none" lIns="36000" tIns="36000" rIns="36000" bIns="36000" anchor="ctr"/>
          <a:lstStyle/>
          <a:p>
            <a:endParaRPr lang="id-ID"/>
          </a:p>
        </p:txBody>
      </p:sp>
      <p:sp>
        <p:nvSpPr>
          <p:cNvPr id="1408008" name="Text Box 8"/>
          <p:cNvSpPr txBox="1">
            <a:spLocks noChangeArrowheads="1"/>
          </p:cNvSpPr>
          <p:nvPr/>
        </p:nvSpPr>
        <p:spPr bwMode="auto">
          <a:xfrm>
            <a:off x="2113085" y="4437064"/>
            <a:ext cx="731227" cy="626701"/>
          </a:xfrm>
          <a:prstGeom prst="rect">
            <a:avLst/>
          </a:prstGeom>
          <a:noFill/>
          <a:ln w="9525">
            <a:noFill/>
            <a:miter lim="800000"/>
            <a:headEnd/>
            <a:tailEnd/>
          </a:ln>
          <a:effectLst/>
        </p:spPr>
        <p:txBody>
          <a:bodyPr lIns="36000" tIns="36000" rIns="36000" bIns="36000">
            <a:spAutoFit/>
          </a:bodyPr>
          <a:lstStyle/>
          <a:p>
            <a:pPr>
              <a:spcBef>
                <a:spcPct val="50000"/>
              </a:spcBef>
            </a:pPr>
            <a:r>
              <a:rPr lang="en-US" i="0" u="none">
                <a:solidFill>
                  <a:schemeClr val="accent2"/>
                </a:solidFill>
              </a:rPr>
              <a:t>ISO 9001</a:t>
            </a:r>
          </a:p>
        </p:txBody>
      </p:sp>
      <p:sp>
        <p:nvSpPr>
          <p:cNvPr id="1408009" name="AutoShape 9"/>
          <p:cNvSpPr>
            <a:spLocks noChangeArrowheads="1"/>
          </p:cNvSpPr>
          <p:nvPr/>
        </p:nvSpPr>
        <p:spPr bwMode="auto">
          <a:xfrm rot="-1060428">
            <a:off x="4174882" y="3303588"/>
            <a:ext cx="430823" cy="798512"/>
          </a:xfrm>
          <a:prstGeom prst="rightArrow">
            <a:avLst>
              <a:gd name="adj1" fmla="val 50000"/>
              <a:gd name="adj2" fmla="val 25000"/>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chemeClr val="tx1"/>
            </a:solidFill>
            <a:miter lim="800000"/>
            <a:headEnd/>
            <a:tailEnd/>
          </a:ln>
          <a:effectLst/>
        </p:spPr>
        <p:txBody>
          <a:bodyPr wrap="none" lIns="36000" tIns="36000" rIns="36000" bIns="36000" anchor="ctr"/>
          <a:lstStyle/>
          <a:p>
            <a:endParaRPr lang="id-ID"/>
          </a:p>
        </p:txBody>
      </p:sp>
      <p:sp>
        <p:nvSpPr>
          <p:cNvPr id="1408010" name="Line 10"/>
          <p:cNvSpPr>
            <a:spLocks noChangeShapeType="1"/>
          </p:cNvSpPr>
          <p:nvPr/>
        </p:nvSpPr>
        <p:spPr bwMode="auto">
          <a:xfrm>
            <a:off x="1381859" y="3068638"/>
            <a:ext cx="5716465" cy="0"/>
          </a:xfrm>
          <a:prstGeom prst="line">
            <a:avLst/>
          </a:prstGeom>
          <a:noFill/>
          <a:ln w="25400">
            <a:solidFill>
              <a:schemeClr val="tx1"/>
            </a:solidFill>
            <a:prstDash val="sysDot"/>
            <a:round/>
            <a:headEnd/>
            <a:tailEnd/>
          </a:ln>
          <a:effectLst/>
        </p:spPr>
        <p:txBody>
          <a:bodyPr lIns="36000" tIns="36000" rIns="36000" bIns="36000"/>
          <a:lstStyle/>
          <a:p>
            <a:endParaRPr lang="id-ID"/>
          </a:p>
        </p:txBody>
      </p:sp>
      <p:sp>
        <p:nvSpPr>
          <p:cNvPr id="1408011" name="Text Box 11"/>
          <p:cNvSpPr txBox="1">
            <a:spLocks noChangeArrowheads="1"/>
          </p:cNvSpPr>
          <p:nvPr/>
        </p:nvSpPr>
        <p:spPr bwMode="auto">
          <a:xfrm>
            <a:off x="1381858" y="2813050"/>
            <a:ext cx="2658208" cy="626701"/>
          </a:xfrm>
          <a:prstGeom prst="rect">
            <a:avLst/>
          </a:prstGeom>
          <a:noFill/>
          <a:ln w="9525">
            <a:noFill/>
            <a:miter lim="800000"/>
            <a:headEnd/>
            <a:tailEnd/>
          </a:ln>
          <a:effectLst/>
        </p:spPr>
        <p:txBody>
          <a:bodyPr lIns="36000" tIns="36000" rIns="36000" bIns="36000">
            <a:spAutoFit/>
          </a:bodyPr>
          <a:lstStyle/>
          <a:p>
            <a:pPr>
              <a:spcBef>
                <a:spcPct val="50000"/>
              </a:spcBef>
            </a:pPr>
            <a:r>
              <a:rPr lang="en-US" i="0" u="none">
                <a:solidFill>
                  <a:srgbClr val="0000FF"/>
                </a:solidFill>
              </a:rPr>
              <a:t>STANDAR MUTU PRODUK TERTENTU</a:t>
            </a:r>
          </a:p>
        </p:txBody>
      </p:sp>
      <p:sp>
        <p:nvSpPr>
          <p:cNvPr id="1408012" name="AutoShape 12"/>
          <p:cNvSpPr>
            <a:spLocks noChangeArrowheads="1"/>
          </p:cNvSpPr>
          <p:nvPr/>
        </p:nvSpPr>
        <p:spPr bwMode="auto">
          <a:xfrm rot="-1222225">
            <a:off x="4810858" y="2820988"/>
            <a:ext cx="1172308" cy="863600"/>
          </a:xfrm>
          <a:prstGeom prst="rtTriangle">
            <a:avLst/>
          </a:prstGeom>
          <a:gradFill rotWithShape="1">
            <a:gsLst>
              <a:gs pos="0">
                <a:srgbClr val="FFFF99"/>
              </a:gs>
              <a:gs pos="100000">
                <a:srgbClr val="FFFF99">
                  <a:gamma/>
                  <a:shade val="46275"/>
                  <a:invGamma/>
                </a:srgbClr>
              </a:gs>
            </a:gsLst>
            <a:path path="rect">
              <a:fillToRect l="100000" t="100000"/>
            </a:path>
          </a:gradFill>
          <a:ln w="9525">
            <a:solidFill>
              <a:schemeClr val="tx1"/>
            </a:solidFill>
            <a:prstDash val="dash"/>
            <a:miter lim="800000"/>
            <a:headEnd/>
            <a:tailEnd/>
          </a:ln>
          <a:effectLst/>
        </p:spPr>
        <p:txBody>
          <a:bodyPr wrap="none" lIns="36000" tIns="36000" rIns="36000" bIns="36000" anchor="ctr"/>
          <a:lstStyle/>
          <a:p>
            <a:endParaRPr lang="id-ID"/>
          </a:p>
        </p:txBody>
      </p:sp>
      <p:sp>
        <p:nvSpPr>
          <p:cNvPr id="1408013" name="Text Box 13"/>
          <p:cNvSpPr txBox="1">
            <a:spLocks noChangeArrowheads="1"/>
          </p:cNvSpPr>
          <p:nvPr/>
        </p:nvSpPr>
        <p:spPr bwMode="auto">
          <a:xfrm>
            <a:off x="4906108" y="3357564"/>
            <a:ext cx="729762" cy="626701"/>
          </a:xfrm>
          <a:prstGeom prst="rect">
            <a:avLst/>
          </a:prstGeom>
          <a:noFill/>
          <a:ln w="9525">
            <a:noFill/>
            <a:miter lim="800000"/>
            <a:headEnd/>
            <a:tailEnd/>
          </a:ln>
          <a:effectLst/>
        </p:spPr>
        <p:txBody>
          <a:bodyPr lIns="36000" tIns="36000" rIns="36000" bIns="36000">
            <a:spAutoFit/>
          </a:bodyPr>
          <a:lstStyle/>
          <a:p>
            <a:pPr>
              <a:spcBef>
                <a:spcPct val="50000"/>
              </a:spcBef>
            </a:pPr>
            <a:r>
              <a:rPr lang="en-US" i="0" u="none">
                <a:solidFill>
                  <a:schemeClr val="accent2"/>
                </a:solidFill>
              </a:rPr>
              <a:t>ISO 9001</a:t>
            </a:r>
          </a:p>
        </p:txBody>
      </p:sp>
      <p:sp>
        <p:nvSpPr>
          <p:cNvPr id="1408014" name="AutoShape 14"/>
          <p:cNvSpPr>
            <a:spLocks noChangeArrowheads="1"/>
          </p:cNvSpPr>
          <p:nvPr/>
        </p:nvSpPr>
        <p:spPr bwMode="auto">
          <a:xfrm rot="-1060428">
            <a:off x="1669074" y="4437063"/>
            <a:ext cx="444011" cy="692150"/>
          </a:xfrm>
          <a:prstGeom prst="rightArrow">
            <a:avLst>
              <a:gd name="adj1" fmla="val 50000"/>
              <a:gd name="adj2" fmla="val 25000"/>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solidFill>
              <a:schemeClr val="tx1"/>
            </a:solidFill>
            <a:miter lim="800000"/>
            <a:headEnd/>
            <a:tailEnd/>
          </a:ln>
          <a:effectLst/>
        </p:spPr>
        <p:txBody>
          <a:bodyPr wrap="none" lIns="36000" tIns="36000" rIns="36000" bIns="36000" anchor="ctr"/>
          <a:lstStyle/>
          <a:p>
            <a:endParaRPr lang="id-ID"/>
          </a:p>
        </p:txBody>
      </p:sp>
      <p:sp>
        <p:nvSpPr>
          <p:cNvPr id="1408015" name="Text Box 15"/>
          <p:cNvSpPr txBox="1">
            <a:spLocks noChangeArrowheads="1"/>
          </p:cNvSpPr>
          <p:nvPr/>
        </p:nvSpPr>
        <p:spPr bwMode="auto">
          <a:xfrm>
            <a:off x="4040066" y="4508500"/>
            <a:ext cx="2392973" cy="626701"/>
          </a:xfrm>
          <a:prstGeom prst="rect">
            <a:avLst/>
          </a:prstGeom>
          <a:noFill/>
          <a:ln w="9525">
            <a:noFill/>
            <a:miter lim="800000"/>
            <a:headEnd/>
            <a:tailEnd/>
          </a:ln>
          <a:effectLst/>
        </p:spPr>
        <p:txBody>
          <a:bodyPr lIns="36000" tIns="36000" rIns="36000" bIns="36000">
            <a:spAutoFit/>
          </a:bodyPr>
          <a:lstStyle/>
          <a:p>
            <a:pPr>
              <a:spcBef>
                <a:spcPct val="50000"/>
              </a:spcBef>
            </a:pPr>
            <a:r>
              <a:rPr lang="en-US" i="0" u="none">
                <a:solidFill>
                  <a:srgbClr val="0000FF"/>
                </a:solidFill>
              </a:rPr>
              <a:t>PERBAIKAN BERKELANJUTAN</a:t>
            </a:r>
          </a:p>
        </p:txBody>
      </p:sp>
      <p:grpSp>
        <p:nvGrpSpPr>
          <p:cNvPr id="2" name="Diagram 2"/>
          <p:cNvGrpSpPr>
            <a:grpSpLocks/>
          </p:cNvGrpSpPr>
          <p:nvPr/>
        </p:nvGrpSpPr>
        <p:grpSpPr bwMode="auto">
          <a:xfrm>
            <a:off x="4051789" y="1720851"/>
            <a:ext cx="4044462" cy="2187575"/>
            <a:chOff x="924" y="2500"/>
            <a:chExt cx="2760" cy="1378"/>
          </a:xfrm>
        </p:grpSpPr>
        <p:graphicFrame>
          <p:nvGraphicFramePr>
            <p:cNvPr id="9" name="Diagram 8"/>
            <p:cNvGraphicFramePr/>
            <p:nvPr/>
          </p:nvGraphicFramePr>
          <p:xfrm>
            <a:off x="924" y="2500"/>
            <a:ext cx="2760" cy="1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Line 20"/>
            <p:cNvSpPr>
              <a:spLocks noChangeShapeType="1"/>
            </p:cNvSpPr>
            <p:nvPr/>
          </p:nvSpPr>
          <p:spPr bwMode="auto">
            <a:xfrm>
              <a:off x="1926" y="3196"/>
              <a:ext cx="771" cy="0"/>
            </a:xfrm>
            <a:prstGeom prst="line">
              <a:avLst/>
            </a:prstGeom>
            <a:noFill/>
            <a:ln w="19050">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id-ID"/>
            </a:p>
          </p:txBody>
        </p:sp>
        <p:sp>
          <p:nvSpPr>
            <p:cNvPr id="4" name="Line 21"/>
            <p:cNvSpPr>
              <a:spLocks noChangeShapeType="1"/>
            </p:cNvSpPr>
            <p:nvPr/>
          </p:nvSpPr>
          <p:spPr bwMode="auto">
            <a:xfrm rot="-5400000">
              <a:off x="1937" y="3184"/>
              <a:ext cx="771" cy="1"/>
            </a:xfrm>
            <a:prstGeom prst="line">
              <a:avLst/>
            </a:prstGeom>
            <a:noFill/>
            <a:ln w="19050">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id-ID"/>
            </a:p>
          </p:txBody>
        </p:sp>
        <p:sp>
          <p:nvSpPr>
            <p:cNvPr id="5" name="Text Box 22"/>
            <p:cNvSpPr txBox="1">
              <a:spLocks noChangeArrowheads="1"/>
            </p:cNvSpPr>
            <p:nvPr/>
          </p:nvSpPr>
          <p:spPr bwMode="auto">
            <a:xfrm>
              <a:off x="2392" y="2935"/>
              <a:ext cx="227"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800" b="1" i="1" u="none" strike="noStrike" cap="none" normalizeH="0" baseline="0" smtClean="0">
                  <a:ln>
                    <a:noFill/>
                  </a:ln>
                  <a:solidFill>
                    <a:schemeClr val="accent2"/>
                  </a:solidFill>
                  <a:effectLst/>
                  <a:latin typeface="Arial" charset="0"/>
                  <a:cs typeface="Arial" charset="0"/>
                </a:rPr>
                <a:t>D</a:t>
              </a:r>
            </a:p>
          </p:txBody>
        </p:sp>
        <p:sp>
          <p:nvSpPr>
            <p:cNvPr id="6" name="Text Box 23"/>
            <p:cNvSpPr txBox="1">
              <a:spLocks noChangeArrowheads="1"/>
            </p:cNvSpPr>
            <p:nvPr/>
          </p:nvSpPr>
          <p:spPr bwMode="auto">
            <a:xfrm>
              <a:off x="2098" y="3273"/>
              <a:ext cx="227"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800" b="1" i="1" u="none" strike="noStrike" cap="none" normalizeH="0" baseline="0" smtClean="0">
                  <a:ln>
                    <a:noFill/>
                  </a:ln>
                  <a:solidFill>
                    <a:schemeClr val="accent2"/>
                  </a:solidFill>
                  <a:effectLst/>
                  <a:latin typeface="Arial" charset="0"/>
                  <a:cs typeface="Arial" charset="0"/>
                </a:rPr>
                <a:t>A</a:t>
              </a:r>
            </a:p>
          </p:txBody>
        </p:sp>
        <p:sp>
          <p:nvSpPr>
            <p:cNvPr id="7" name="Text Box 24"/>
            <p:cNvSpPr txBox="1">
              <a:spLocks noChangeArrowheads="1"/>
            </p:cNvSpPr>
            <p:nvPr/>
          </p:nvSpPr>
          <p:spPr bwMode="auto">
            <a:xfrm>
              <a:off x="2425" y="3273"/>
              <a:ext cx="227"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800" b="1" i="1" u="none" strike="noStrike" cap="none" normalizeH="0" baseline="0" smtClean="0">
                  <a:ln>
                    <a:noFill/>
                  </a:ln>
                  <a:solidFill>
                    <a:schemeClr val="accent2"/>
                  </a:solidFill>
                  <a:effectLst/>
                  <a:latin typeface="Arial" charset="0"/>
                  <a:cs typeface="Arial" charset="0"/>
                </a:rPr>
                <a:t>C</a:t>
              </a:r>
            </a:p>
          </p:txBody>
        </p:sp>
        <p:sp>
          <p:nvSpPr>
            <p:cNvPr id="8" name="Text Box 25"/>
            <p:cNvSpPr txBox="1">
              <a:spLocks noChangeArrowheads="1"/>
            </p:cNvSpPr>
            <p:nvPr/>
          </p:nvSpPr>
          <p:spPr bwMode="auto">
            <a:xfrm>
              <a:off x="2110" y="2935"/>
              <a:ext cx="227"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800" b="1" i="1" u="none" strike="noStrike" cap="none" normalizeH="0" baseline="0" smtClean="0">
                  <a:ln>
                    <a:noFill/>
                  </a:ln>
                  <a:solidFill>
                    <a:schemeClr val="accent2"/>
                  </a:solidFill>
                  <a:effectLst/>
                  <a:latin typeface="Arial" charset="0"/>
                  <a:cs typeface="Arial" charset="0"/>
                </a:rPr>
                <a:t>P</a:t>
              </a:r>
            </a:p>
          </p:txBody>
        </p:sp>
      </p:grpSp>
      <p:grpSp>
        <p:nvGrpSpPr>
          <p:cNvPr id="10" name="Diagram 26"/>
          <p:cNvGrpSpPr>
            <a:grpSpLocks/>
          </p:cNvGrpSpPr>
          <p:nvPr/>
        </p:nvGrpSpPr>
        <p:grpSpPr bwMode="auto">
          <a:xfrm>
            <a:off x="1312984" y="2806700"/>
            <a:ext cx="4044462" cy="2185988"/>
            <a:chOff x="924" y="2500"/>
            <a:chExt cx="2760" cy="1377"/>
          </a:xfrm>
        </p:grpSpPr>
        <p:graphicFrame>
          <p:nvGraphicFramePr>
            <p:cNvPr id="17" name="Diagram 16"/>
            <p:cNvGraphicFramePr/>
            <p:nvPr/>
          </p:nvGraphicFramePr>
          <p:xfrm>
            <a:off x="924" y="2500"/>
            <a:ext cx="2760" cy="13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Line 44"/>
            <p:cNvSpPr>
              <a:spLocks noChangeShapeType="1"/>
            </p:cNvSpPr>
            <p:nvPr/>
          </p:nvSpPr>
          <p:spPr bwMode="auto">
            <a:xfrm>
              <a:off x="1926" y="3196"/>
              <a:ext cx="771"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id-ID"/>
            </a:p>
          </p:txBody>
        </p:sp>
        <p:sp>
          <p:nvSpPr>
            <p:cNvPr id="12" name="Line 45"/>
            <p:cNvSpPr>
              <a:spLocks noChangeShapeType="1"/>
            </p:cNvSpPr>
            <p:nvPr/>
          </p:nvSpPr>
          <p:spPr bwMode="auto">
            <a:xfrm rot="-5400000">
              <a:off x="1937" y="3184"/>
              <a:ext cx="771" cy="1"/>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id-ID"/>
            </a:p>
          </p:txBody>
        </p:sp>
        <p:sp>
          <p:nvSpPr>
            <p:cNvPr id="13" name="Text Box 46"/>
            <p:cNvSpPr txBox="1">
              <a:spLocks noChangeArrowheads="1"/>
            </p:cNvSpPr>
            <p:nvPr/>
          </p:nvSpPr>
          <p:spPr bwMode="auto">
            <a:xfrm>
              <a:off x="2391" y="2936"/>
              <a:ext cx="228"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800" b="1" i="1" u="none" strike="noStrike" cap="none" normalizeH="0" baseline="0" smtClean="0">
                  <a:ln>
                    <a:noFill/>
                  </a:ln>
                  <a:solidFill>
                    <a:schemeClr val="accent2"/>
                  </a:solidFill>
                  <a:effectLst/>
                  <a:latin typeface="Arial" charset="0"/>
                  <a:cs typeface="Arial" charset="0"/>
                </a:rPr>
                <a:t>D</a:t>
              </a:r>
            </a:p>
          </p:txBody>
        </p:sp>
        <p:sp>
          <p:nvSpPr>
            <p:cNvPr id="14" name="Text Box 47"/>
            <p:cNvSpPr txBox="1">
              <a:spLocks noChangeArrowheads="1"/>
            </p:cNvSpPr>
            <p:nvPr/>
          </p:nvSpPr>
          <p:spPr bwMode="auto">
            <a:xfrm>
              <a:off x="2098" y="3273"/>
              <a:ext cx="227"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800" b="1" i="1" u="none" strike="noStrike" cap="none" normalizeH="0" baseline="0" smtClean="0">
                  <a:ln>
                    <a:noFill/>
                  </a:ln>
                  <a:solidFill>
                    <a:schemeClr val="accent2"/>
                  </a:solidFill>
                  <a:effectLst/>
                  <a:latin typeface="Arial" charset="0"/>
                  <a:cs typeface="Arial" charset="0"/>
                </a:rPr>
                <a:t>A</a:t>
              </a:r>
            </a:p>
          </p:txBody>
        </p:sp>
        <p:sp>
          <p:nvSpPr>
            <p:cNvPr id="15" name="Text Box 48"/>
            <p:cNvSpPr txBox="1">
              <a:spLocks noChangeArrowheads="1"/>
            </p:cNvSpPr>
            <p:nvPr/>
          </p:nvSpPr>
          <p:spPr bwMode="auto">
            <a:xfrm>
              <a:off x="2426" y="3273"/>
              <a:ext cx="226"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800" b="1" i="1" u="none" strike="noStrike" cap="none" normalizeH="0" baseline="0" smtClean="0">
                  <a:ln>
                    <a:noFill/>
                  </a:ln>
                  <a:solidFill>
                    <a:schemeClr val="accent2"/>
                  </a:solidFill>
                  <a:effectLst/>
                  <a:latin typeface="Arial" charset="0"/>
                  <a:cs typeface="Arial" charset="0"/>
                </a:rPr>
                <a:t>C</a:t>
              </a:r>
            </a:p>
          </p:txBody>
        </p:sp>
        <p:sp>
          <p:nvSpPr>
            <p:cNvPr id="16" name="Text Box 49"/>
            <p:cNvSpPr txBox="1">
              <a:spLocks noChangeArrowheads="1"/>
            </p:cNvSpPr>
            <p:nvPr/>
          </p:nvSpPr>
          <p:spPr bwMode="auto">
            <a:xfrm>
              <a:off x="2110" y="2935"/>
              <a:ext cx="227"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800" b="1" i="1" u="none" strike="noStrike" cap="none" normalizeH="0" baseline="0" smtClean="0">
                  <a:ln>
                    <a:noFill/>
                  </a:ln>
                  <a:solidFill>
                    <a:schemeClr val="accent2"/>
                  </a:solidFill>
                  <a:effectLst/>
                  <a:latin typeface="Arial" charset="0"/>
                  <a:cs typeface="Arial" charset="0"/>
                </a:rPr>
                <a:t>P</a:t>
              </a:r>
            </a:p>
          </p:txBody>
        </p:sp>
      </p:grpSp>
      <p:sp>
        <p:nvSpPr>
          <p:cNvPr id="1408064" name="AutoShape 64">
            <a:hlinkClick r:id="rId12" action="ppaction://hlinkpres?slideindex=1&amp;slidetitle=" highlightClick="1"/>
          </p:cNvPr>
          <p:cNvSpPr>
            <a:spLocks noChangeArrowheads="1"/>
          </p:cNvSpPr>
          <p:nvPr/>
        </p:nvSpPr>
        <p:spPr bwMode="auto">
          <a:xfrm flipH="1">
            <a:off x="1314450" y="2781301"/>
            <a:ext cx="2858965" cy="360363"/>
          </a:xfrm>
          <a:prstGeom prst="actionButtonBackPrevious">
            <a:avLst/>
          </a:prstGeom>
          <a:noFill/>
          <a:ln w="9525">
            <a:noFill/>
            <a:miter lim="800000"/>
            <a:headEnd/>
            <a:tailEnd/>
          </a:ln>
          <a:effectLst/>
        </p:spPr>
        <p:txBody>
          <a:bodyPr wrap="none" lIns="36000" tIns="36000" rIns="36000" bIns="36000" anchor="ctr"/>
          <a:lstStyle/>
          <a:p>
            <a:endParaRPr lang="id-ID"/>
          </a:p>
        </p:txBody>
      </p:sp>
      <p:sp>
        <p:nvSpPr>
          <p:cNvPr id="1408065" name="Oval 65"/>
          <p:cNvSpPr>
            <a:spLocks noChangeArrowheads="1"/>
          </p:cNvSpPr>
          <p:nvPr/>
        </p:nvSpPr>
        <p:spPr bwMode="auto">
          <a:xfrm>
            <a:off x="6899031" y="1628776"/>
            <a:ext cx="1129812" cy="1223963"/>
          </a:xfrm>
          <a:prstGeom prst="ellipse">
            <a:avLst/>
          </a:prstGeom>
          <a:gradFill rotWithShape="1">
            <a:gsLst>
              <a:gs pos="0">
                <a:srgbClr val="CCFFFF"/>
              </a:gs>
              <a:gs pos="100000">
                <a:srgbClr val="CCFFFF">
                  <a:gamma/>
                  <a:shade val="46275"/>
                  <a:invGamma/>
                </a:srgbClr>
              </a:gs>
            </a:gsLst>
            <a:path path="shape">
              <a:fillToRect l="50000" t="50000" r="50000" b="50000"/>
            </a:path>
          </a:gradFill>
          <a:ln w="9525">
            <a:solidFill>
              <a:schemeClr val="tx1"/>
            </a:solidFill>
            <a:round/>
            <a:headEnd/>
            <a:tailEnd/>
          </a:ln>
          <a:effectLst/>
        </p:spPr>
        <p:txBody>
          <a:bodyPr wrap="none" lIns="36000" tIns="36000" rIns="36000" bIns="36000" anchor="ctr"/>
          <a:lstStyle/>
          <a:p>
            <a:endParaRPr lang="id-ID"/>
          </a:p>
        </p:txBody>
      </p:sp>
      <p:sp>
        <p:nvSpPr>
          <p:cNvPr id="1408066" name="Oval 66"/>
          <p:cNvSpPr>
            <a:spLocks noChangeArrowheads="1"/>
          </p:cNvSpPr>
          <p:nvPr/>
        </p:nvSpPr>
        <p:spPr bwMode="auto">
          <a:xfrm>
            <a:off x="7164266" y="1531938"/>
            <a:ext cx="1129811" cy="1223962"/>
          </a:xfrm>
          <a:prstGeom prst="ellipse">
            <a:avLst/>
          </a:prstGeom>
          <a:gradFill rotWithShape="1">
            <a:gsLst>
              <a:gs pos="0">
                <a:srgbClr val="CCFFCC"/>
              </a:gs>
              <a:gs pos="100000">
                <a:srgbClr val="CCFFCC">
                  <a:gamma/>
                  <a:shade val="46275"/>
                  <a:invGamma/>
                </a:srgbClr>
              </a:gs>
            </a:gsLst>
            <a:path path="shape">
              <a:fillToRect l="50000" t="50000" r="50000" b="50000"/>
            </a:path>
          </a:gradFill>
          <a:ln w="9525">
            <a:solidFill>
              <a:schemeClr val="tx1"/>
            </a:solidFill>
            <a:round/>
            <a:headEnd/>
            <a:tailEnd/>
          </a:ln>
          <a:effectLst/>
        </p:spPr>
        <p:txBody>
          <a:bodyPr wrap="none" lIns="36000" tIns="36000" rIns="36000" bIns="36000" anchor="ctr"/>
          <a:lstStyle/>
          <a:p>
            <a:endParaRPr lang="id-ID"/>
          </a:p>
        </p:txBody>
      </p:sp>
      <p:sp>
        <p:nvSpPr>
          <p:cNvPr id="1408067" name="Oval 67"/>
          <p:cNvSpPr>
            <a:spLocks noChangeArrowheads="1"/>
          </p:cNvSpPr>
          <p:nvPr/>
        </p:nvSpPr>
        <p:spPr bwMode="auto">
          <a:xfrm>
            <a:off x="7496908" y="1408113"/>
            <a:ext cx="1129812" cy="1223962"/>
          </a:xfrm>
          <a:prstGeom prst="ellipse">
            <a:avLst/>
          </a:prstGeom>
          <a:gradFill rotWithShape="1">
            <a:gsLst>
              <a:gs pos="0">
                <a:srgbClr val="99CCFF"/>
              </a:gs>
              <a:gs pos="100000">
                <a:srgbClr val="99CCFF">
                  <a:gamma/>
                  <a:shade val="46275"/>
                  <a:invGamma/>
                </a:srgbClr>
              </a:gs>
            </a:gsLst>
            <a:path path="shape">
              <a:fillToRect l="50000" t="50000" r="50000" b="50000"/>
            </a:path>
          </a:gradFill>
          <a:ln w="9525">
            <a:solidFill>
              <a:schemeClr val="tx1"/>
            </a:solidFill>
            <a:round/>
            <a:headEnd/>
            <a:tailEnd/>
          </a:ln>
          <a:effectLst/>
        </p:spPr>
        <p:txBody>
          <a:bodyPr wrap="none" lIns="36000" tIns="36000" rIns="36000" bIns="36000" anchor="ctr"/>
          <a:lstStyle/>
          <a:p>
            <a:endParaRPr lang="id-ID"/>
          </a:p>
        </p:txBody>
      </p:sp>
      <p:sp>
        <p:nvSpPr>
          <p:cNvPr id="1408068" name="Rectangle 68"/>
          <p:cNvSpPr>
            <a:spLocks noChangeArrowheads="1"/>
          </p:cNvSpPr>
          <p:nvPr/>
        </p:nvSpPr>
        <p:spPr bwMode="auto">
          <a:xfrm>
            <a:off x="849924" y="417514"/>
            <a:ext cx="7770935" cy="490537"/>
          </a:xfrm>
          <a:prstGeom prst="rect">
            <a:avLst/>
          </a:prstGeom>
          <a:noFill/>
          <a:ln w="9525">
            <a:noFill/>
            <a:miter lim="800000"/>
            <a:headEnd/>
            <a:tailEnd/>
          </a:ln>
          <a:effectLst/>
        </p:spPr>
        <p:txBody>
          <a:bodyPr lIns="95730" tIns="47864" rIns="95730" bIns="47864" anchor="ctr"/>
          <a:lstStyle/>
          <a:p>
            <a:pPr algn="r" defTabSz="957263"/>
            <a:r>
              <a:rPr kumimoji="1" lang="en-US" sz="2100" i="0" u="none">
                <a:solidFill>
                  <a:srgbClr val="0000FF"/>
                </a:solidFill>
              </a:rPr>
              <a:t>S</a:t>
            </a:r>
            <a:r>
              <a:rPr kumimoji="1" lang="en-US" sz="1300" i="0" u="none">
                <a:solidFill>
                  <a:srgbClr val="0000FF"/>
                </a:solidFill>
              </a:rPr>
              <a:t>TANDAR</a:t>
            </a:r>
            <a:r>
              <a:rPr kumimoji="1" lang="en-US" sz="2100" i="0" u="none">
                <a:solidFill>
                  <a:srgbClr val="0000FF"/>
                </a:solidFill>
              </a:rPr>
              <a:t> S</a:t>
            </a:r>
            <a:r>
              <a:rPr kumimoji="1" lang="en-US" sz="1300" i="0" u="none">
                <a:solidFill>
                  <a:srgbClr val="0000FF"/>
                </a:solidFill>
              </a:rPr>
              <a:t>ISTEM</a:t>
            </a:r>
            <a:r>
              <a:rPr kumimoji="1" lang="en-US" sz="2100" i="0" u="none">
                <a:solidFill>
                  <a:srgbClr val="0000FF"/>
                </a:solidFill>
              </a:rPr>
              <a:t> M</a:t>
            </a:r>
            <a:r>
              <a:rPr kumimoji="1" lang="en-US" sz="1300" i="0" u="none">
                <a:solidFill>
                  <a:srgbClr val="0000FF"/>
                </a:solidFill>
              </a:rPr>
              <a:t>UTU</a:t>
            </a:r>
            <a:r>
              <a:rPr kumimoji="1" lang="en-US" sz="2100" i="0" u="none">
                <a:solidFill>
                  <a:srgbClr val="0000FF"/>
                </a:solidFill>
              </a:rPr>
              <a:t> ISO 9000</a:t>
            </a:r>
            <a:endParaRPr kumimoji="1" lang="id-ID" sz="2100" i="0" u="none">
              <a:solidFill>
                <a:srgbClr val="CC0000"/>
              </a:solidFill>
            </a:endParaRPr>
          </a:p>
        </p:txBody>
      </p:sp>
      <p:sp>
        <p:nvSpPr>
          <p:cNvPr id="1408069" name="AutoShape 69"/>
          <p:cNvSpPr>
            <a:spLocks noChangeArrowheads="1"/>
          </p:cNvSpPr>
          <p:nvPr/>
        </p:nvSpPr>
        <p:spPr bwMode="auto">
          <a:xfrm rot="-1456354">
            <a:off x="6498982" y="1412876"/>
            <a:ext cx="798634" cy="360363"/>
          </a:xfrm>
          <a:prstGeom prst="rightArrow">
            <a:avLst>
              <a:gd name="adj1" fmla="val 50000"/>
              <a:gd name="adj2" fmla="val 60022"/>
            </a:avLst>
          </a:prstGeom>
          <a:solidFill>
            <a:srgbClr val="00CC66"/>
          </a:solidFill>
          <a:ln w="9525">
            <a:solidFill>
              <a:schemeClr val="tx1"/>
            </a:solidFill>
            <a:miter lim="800000"/>
            <a:headEnd/>
            <a:tailEnd/>
          </a:ln>
          <a:effectLst/>
        </p:spPr>
        <p:txBody>
          <a:bodyPr wrap="none" lIns="36000" tIns="36000" rIns="36000" bIns="36000" anchor="ctr"/>
          <a:lstStyle/>
          <a:p>
            <a:endParaRPr lang="id-ID"/>
          </a:p>
        </p:txBody>
      </p:sp>
      <p:sp>
        <p:nvSpPr>
          <p:cNvPr id="1408070" name="Text Box 70"/>
          <p:cNvSpPr txBox="1">
            <a:spLocks noChangeArrowheads="1"/>
          </p:cNvSpPr>
          <p:nvPr/>
        </p:nvSpPr>
        <p:spPr bwMode="auto">
          <a:xfrm rot="-1361812">
            <a:off x="7300546" y="866957"/>
            <a:ext cx="1059474" cy="626701"/>
          </a:xfrm>
          <a:prstGeom prst="rect">
            <a:avLst/>
          </a:prstGeom>
          <a:noFill/>
          <a:ln w="9525">
            <a:noFill/>
            <a:miter lim="800000"/>
            <a:headEnd/>
            <a:tailEnd/>
          </a:ln>
          <a:effectLst/>
        </p:spPr>
        <p:txBody>
          <a:bodyPr lIns="36000" tIns="36000" rIns="36000" bIns="36000">
            <a:spAutoFit/>
          </a:bodyPr>
          <a:lstStyle/>
          <a:p>
            <a:pPr>
              <a:spcBef>
                <a:spcPct val="50000"/>
              </a:spcBef>
            </a:pPr>
            <a:r>
              <a:rPr lang="en-US">
                <a:solidFill>
                  <a:srgbClr val="009900"/>
                </a:solidFill>
              </a:rPr>
              <a:t>KELAS DUNIA</a:t>
            </a:r>
            <a:endParaRPr lang="id-ID">
              <a:solidFill>
                <a:srgbClr val="009900"/>
              </a:solidFill>
            </a:endParaRPr>
          </a:p>
        </p:txBody>
      </p:sp>
      <p:pic>
        <p:nvPicPr>
          <p:cNvPr id="26" name="Picture 2" descr="http://www.alliedautomotive.com/Portals/157413/images/ISO-9001-2008-Certified.jpg"/>
          <p:cNvPicPr>
            <a:picLocks noChangeAspect="1" noChangeArrowheads="1"/>
          </p:cNvPicPr>
          <p:nvPr/>
        </p:nvPicPr>
        <p:blipFill>
          <a:blip r:embed="rId13" cstate="print"/>
          <a:srcRect/>
          <a:stretch>
            <a:fillRect/>
          </a:stretch>
        </p:blipFill>
        <p:spPr bwMode="auto">
          <a:xfrm>
            <a:off x="8254656" y="6143644"/>
            <a:ext cx="817938" cy="642942"/>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08005">
                                            <p:txEl>
                                              <p:pRg st="0" end="0"/>
                                            </p:txEl>
                                          </p:spTgt>
                                        </p:tgtEl>
                                        <p:attrNameLst>
                                          <p:attrName>style.visibility</p:attrName>
                                        </p:attrNameLst>
                                      </p:cBhvr>
                                      <p:to>
                                        <p:strVal val="visible"/>
                                      </p:to>
                                    </p:set>
                                    <p:animEffect transition="in" filter="fade">
                                      <p:cBhvr>
                                        <p:cTn id="7" dur="2000"/>
                                        <p:tgtEl>
                                          <p:spTgt spid="14080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08006"/>
                                        </p:tgtEl>
                                        <p:attrNameLst>
                                          <p:attrName>style.visibility</p:attrName>
                                        </p:attrNameLst>
                                      </p:cBhvr>
                                      <p:to>
                                        <p:strVal val="visible"/>
                                      </p:to>
                                    </p:set>
                                    <p:animEffect transition="in" filter="checkerboard(across)">
                                      <p:cBhvr>
                                        <p:cTn id="12" dur="500"/>
                                        <p:tgtEl>
                                          <p:spTgt spid="1408006"/>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1408003"/>
                                        </p:tgtEl>
                                        <p:attrNameLst>
                                          <p:attrName>style.visibility</p:attrName>
                                        </p:attrNameLst>
                                      </p:cBhvr>
                                      <p:to>
                                        <p:strVal val="visible"/>
                                      </p:to>
                                    </p:set>
                                    <p:animEffect transition="in" filter="checkerboard(across)">
                                      <p:cBhvr>
                                        <p:cTn id="16" dur="2000"/>
                                        <p:tgtEl>
                                          <p:spTgt spid="140800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408010"/>
                                        </p:tgtEl>
                                        <p:attrNameLst>
                                          <p:attrName>style.visibility</p:attrName>
                                        </p:attrNameLst>
                                      </p:cBhvr>
                                      <p:to>
                                        <p:strVal val="visible"/>
                                      </p:to>
                                    </p:set>
                                    <p:animEffect transition="in" filter="checkerboard(across)">
                                      <p:cBhvr>
                                        <p:cTn id="21" dur="500"/>
                                        <p:tgtEl>
                                          <p:spTgt spid="1408010"/>
                                        </p:tgtEl>
                                      </p:cBhvr>
                                    </p:animEffect>
                                  </p:childTnLst>
                                </p:cTn>
                              </p:par>
                            </p:childTnLst>
                          </p:cTn>
                        </p:par>
                        <p:par>
                          <p:cTn id="22" fill="hold">
                            <p:stCondLst>
                              <p:cond delay="500"/>
                            </p:stCondLst>
                            <p:childTnLst>
                              <p:par>
                                <p:cTn id="23" presetID="4" presetClass="entr" presetSubtype="16" fill="hold" grpId="0" nodeType="afterEffect">
                                  <p:stCondLst>
                                    <p:cond delay="0"/>
                                  </p:stCondLst>
                                  <p:childTnLst>
                                    <p:set>
                                      <p:cBhvr>
                                        <p:cTn id="24" dur="1" fill="hold">
                                          <p:stCondLst>
                                            <p:cond delay="0"/>
                                          </p:stCondLst>
                                        </p:cTn>
                                        <p:tgtEl>
                                          <p:spTgt spid="1408011"/>
                                        </p:tgtEl>
                                        <p:attrNameLst>
                                          <p:attrName>style.visibility</p:attrName>
                                        </p:attrNameLst>
                                      </p:cBhvr>
                                      <p:to>
                                        <p:strVal val="visible"/>
                                      </p:to>
                                    </p:set>
                                    <p:animEffect transition="in" filter="box(in)">
                                      <p:cBhvr>
                                        <p:cTn id="25" dur="500"/>
                                        <p:tgtEl>
                                          <p:spTgt spid="14080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1408007"/>
                                        </p:tgtEl>
                                        <p:attrNameLst>
                                          <p:attrName>style.visibility</p:attrName>
                                        </p:attrNameLst>
                                      </p:cBhvr>
                                      <p:to>
                                        <p:strVal val="visible"/>
                                      </p:to>
                                    </p:set>
                                    <p:anim calcmode="lin" valueType="num">
                                      <p:cBhvr additive="base">
                                        <p:cTn id="30" dur="500" fill="hold"/>
                                        <p:tgtEl>
                                          <p:spTgt spid="1408007"/>
                                        </p:tgtEl>
                                        <p:attrNameLst>
                                          <p:attrName>ppt_x</p:attrName>
                                        </p:attrNameLst>
                                      </p:cBhvr>
                                      <p:tavLst>
                                        <p:tav tm="0">
                                          <p:val>
                                            <p:strVal val="0-#ppt_w/2"/>
                                          </p:val>
                                        </p:tav>
                                        <p:tav tm="100000">
                                          <p:val>
                                            <p:strVal val="#ppt_x"/>
                                          </p:val>
                                        </p:tav>
                                      </p:tavLst>
                                    </p:anim>
                                    <p:anim calcmode="lin" valueType="num">
                                      <p:cBhvr additive="base">
                                        <p:cTn id="31" dur="500" fill="hold"/>
                                        <p:tgtEl>
                                          <p:spTgt spid="1408007"/>
                                        </p:tgtEl>
                                        <p:attrNameLst>
                                          <p:attrName>ppt_y</p:attrName>
                                        </p:attrNameLst>
                                      </p:cBhvr>
                                      <p:tavLst>
                                        <p:tav tm="0">
                                          <p:val>
                                            <p:strVal val="1+#ppt_h/2"/>
                                          </p:val>
                                        </p:tav>
                                        <p:tav tm="100000">
                                          <p:val>
                                            <p:strVal val="#ppt_y"/>
                                          </p:val>
                                        </p:tav>
                                      </p:tavLst>
                                    </p:anim>
                                  </p:childTnLst>
                                </p:cTn>
                              </p:par>
                              <p:par>
                                <p:cTn id="32" presetID="2" presetClass="entr" presetSubtype="12" fill="hold" grpId="0" nodeType="withEffect">
                                  <p:stCondLst>
                                    <p:cond delay="0"/>
                                  </p:stCondLst>
                                  <p:childTnLst>
                                    <p:set>
                                      <p:cBhvr>
                                        <p:cTn id="33" dur="1" fill="hold">
                                          <p:stCondLst>
                                            <p:cond delay="0"/>
                                          </p:stCondLst>
                                        </p:cTn>
                                        <p:tgtEl>
                                          <p:spTgt spid="1408008"/>
                                        </p:tgtEl>
                                        <p:attrNameLst>
                                          <p:attrName>style.visibility</p:attrName>
                                        </p:attrNameLst>
                                      </p:cBhvr>
                                      <p:to>
                                        <p:strVal val="visible"/>
                                      </p:to>
                                    </p:set>
                                    <p:anim calcmode="lin" valueType="num">
                                      <p:cBhvr additive="base">
                                        <p:cTn id="34" dur="500" fill="hold"/>
                                        <p:tgtEl>
                                          <p:spTgt spid="1408008"/>
                                        </p:tgtEl>
                                        <p:attrNameLst>
                                          <p:attrName>ppt_x</p:attrName>
                                        </p:attrNameLst>
                                      </p:cBhvr>
                                      <p:tavLst>
                                        <p:tav tm="0">
                                          <p:val>
                                            <p:strVal val="0-#ppt_w/2"/>
                                          </p:val>
                                        </p:tav>
                                        <p:tav tm="100000">
                                          <p:val>
                                            <p:strVal val="#ppt_x"/>
                                          </p:val>
                                        </p:tav>
                                      </p:tavLst>
                                    </p:anim>
                                    <p:anim calcmode="lin" valueType="num">
                                      <p:cBhvr additive="base">
                                        <p:cTn id="35" dur="500" fill="hold"/>
                                        <p:tgtEl>
                                          <p:spTgt spid="1408008"/>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0"/>
                                  </p:stCondLst>
                                  <p:childTnLst>
                                    <p:set>
                                      <p:cBhvr>
                                        <p:cTn id="37" dur="1" fill="hold">
                                          <p:stCondLst>
                                            <p:cond delay="0"/>
                                          </p:stCondLst>
                                        </p:cTn>
                                        <p:tgtEl>
                                          <p:spTgt spid="1408014"/>
                                        </p:tgtEl>
                                        <p:attrNameLst>
                                          <p:attrName>style.visibility</p:attrName>
                                        </p:attrNameLst>
                                      </p:cBhvr>
                                      <p:to>
                                        <p:strVal val="visible"/>
                                      </p:to>
                                    </p:set>
                                    <p:anim calcmode="lin" valueType="num">
                                      <p:cBhvr additive="base">
                                        <p:cTn id="38" dur="500" fill="hold"/>
                                        <p:tgtEl>
                                          <p:spTgt spid="1408014"/>
                                        </p:tgtEl>
                                        <p:attrNameLst>
                                          <p:attrName>ppt_x</p:attrName>
                                        </p:attrNameLst>
                                      </p:cBhvr>
                                      <p:tavLst>
                                        <p:tav tm="0">
                                          <p:val>
                                            <p:strVal val="0-#ppt_w/2"/>
                                          </p:val>
                                        </p:tav>
                                        <p:tav tm="100000">
                                          <p:val>
                                            <p:strVal val="#ppt_x"/>
                                          </p:val>
                                        </p:tav>
                                      </p:tavLst>
                                    </p:anim>
                                    <p:anim calcmode="lin" valueType="num">
                                      <p:cBhvr additive="base">
                                        <p:cTn id="39" dur="500" fill="hold"/>
                                        <p:tgtEl>
                                          <p:spTgt spid="140801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5"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0"/>
                                        <p:tgtEl>
                                          <p:spTgt spid="17"/>
                                        </p:tgtEl>
                                      </p:cBhvr>
                                    </p:animEffect>
                                    <p:anim calcmode="lin" valueType="num">
                                      <p:cBhvr>
                                        <p:cTn id="45" dur="5000" fill="hold"/>
                                        <p:tgtEl>
                                          <p:spTgt spid="17"/>
                                        </p:tgtEl>
                                        <p:attrNameLst>
                                          <p:attrName>style.rotation</p:attrName>
                                        </p:attrNameLst>
                                      </p:cBhvr>
                                      <p:tavLst>
                                        <p:tav tm="0">
                                          <p:val>
                                            <p:fltVal val="720"/>
                                          </p:val>
                                        </p:tav>
                                        <p:tav tm="100000">
                                          <p:val>
                                            <p:fltVal val="0"/>
                                          </p:val>
                                        </p:tav>
                                      </p:tavLst>
                                    </p:anim>
                                    <p:anim calcmode="lin" valueType="num">
                                      <p:cBhvr>
                                        <p:cTn id="46" dur="5000" fill="hold"/>
                                        <p:tgtEl>
                                          <p:spTgt spid="17"/>
                                        </p:tgtEl>
                                        <p:attrNameLst>
                                          <p:attrName>ppt_h</p:attrName>
                                        </p:attrNameLst>
                                      </p:cBhvr>
                                      <p:tavLst>
                                        <p:tav tm="0">
                                          <p:val>
                                            <p:fltVal val="0"/>
                                          </p:val>
                                        </p:tav>
                                        <p:tav tm="100000">
                                          <p:val>
                                            <p:strVal val="#ppt_h"/>
                                          </p:val>
                                        </p:tav>
                                      </p:tavLst>
                                    </p:anim>
                                    <p:anim calcmode="lin" valueType="num">
                                      <p:cBhvr>
                                        <p:cTn id="47" dur="5000" fill="hold"/>
                                        <p:tgtEl>
                                          <p:spTgt spid="17"/>
                                        </p:tgtEl>
                                        <p:attrNameLst>
                                          <p:attrName>ppt_w</p:attrName>
                                        </p:attrNameLst>
                                      </p:cBhvr>
                                      <p:tavLst>
                                        <p:tav tm="0">
                                          <p:val>
                                            <p:fltVal val="0"/>
                                          </p:val>
                                        </p:tav>
                                        <p:tav tm="100000">
                                          <p:val>
                                            <p:strVal val="#ppt_w"/>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1408015"/>
                                        </p:tgtEl>
                                        <p:attrNameLst>
                                          <p:attrName>style.visibility</p:attrName>
                                        </p:attrNameLst>
                                      </p:cBhvr>
                                      <p:to>
                                        <p:strVal val="visible"/>
                                      </p:to>
                                    </p:set>
                                    <p:animEffect transition="in" filter="fade">
                                      <p:cBhvr>
                                        <p:cTn id="50" dur="5000"/>
                                        <p:tgtEl>
                                          <p:spTgt spid="1408015"/>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1408009"/>
                                        </p:tgtEl>
                                        <p:attrNameLst>
                                          <p:attrName>style.visibility</p:attrName>
                                        </p:attrNameLst>
                                      </p:cBhvr>
                                      <p:to>
                                        <p:strVal val="visible"/>
                                      </p:to>
                                    </p:set>
                                    <p:animEffect transition="in" filter="checkerboard(across)">
                                      <p:cBhvr>
                                        <p:cTn id="55" dur="500"/>
                                        <p:tgtEl>
                                          <p:spTgt spid="1408009"/>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1408012"/>
                                        </p:tgtEl>
                                        <p:attrNameLst>
                                          <p:attrName>style.visibility</p:attrName>
                                        </p:attrNameLst>
                                      </p:cBhvr>
                                      <p:to>
                                        <p:strVal val="visible"/>
                                      </p:to>
                                    </p:set>
                                    <p:animEffect transition="in" filter="checkerboard(across)">
                                      <p:cBhvr>
                                        <p:cTn id="58" dur="500"/>
                                        <p:tgtEl>
                                          <p:spTgt spid="1408012"/>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1408013"/>
                                        </p:tgtEl>
                                        <p:attrNameLst>
                                          <p:attrName>style.visibility</p:attrName>
                                        </p:attrNameLst>
                                      </p:cBhvr>
                                      <p:to>
                                        <p:strVal val="visible"/>
                                      </p:to>
                                    </p:set>
                                    <p:animEffect transition="in" filter="checkerboard(across)">
                                      <p:cBhvr>
                                        <p:cTn id="61" dur="500"/>
                                        <p:tgtEl>
                                          <p:spTgt spid="1408013"/>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1408002"/>
                                        </p:tgtEl>
                                        <p:attrNameLst>
                                          <p:attrName>style.visibility</p:attrName>
                                        </p:attrNameLst>
                                      </p:cBhvr>
                                      <p:to>
                                        <p:strVal val="visible"/>
                                      </p:to>
                                    </p:set>
                                    <p:animEffect transition="in" filter="checkerboard(across)">
                                      <p:cBhvr>
                                        <p:cTn id="64" dur="500"/>
                                        <p:tgtEl>
                                          <p:spTgt spid="1408002"/>
                                        </p:tgtEl>
                                      </p:cBhvr>
                                    </p:animEffect>
                                  </p:childTnLst>
                                </p:cTn>
                              </p:par>
                            </p:childTnLst>
                          </p:cTn>
                        </p:par>
                        <p:par>
                          <p:cTn id="65" fill="hold">
                            <p:stCondLst>
                              <p:cond delay="500"/>
                            </p:stCondLst>
                            <p:childTnLst>
                              <p:par>
                                <p:cTn id="66" presetID="35" presetClass="entr" presetSubtype="0"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0"/>
                                        <p:tgtEl>
                                          <p:spTgt spid="9"/>
                                        </p:tgtEl>
                                      </p:cBhvr>
                                    </p:animEffect>
                                    <p:anim calcmode="lin" valueType="num">
                                      <p:cBhvr>
                                        <p:cTn id="69" dur="5000" fill="hold"/>
                                        <p:tgtEl>
                                          <p:spTgt spid="9"/>
                                        </p:tgtEl>
                                        <p:attrNameLst>
                                          <p:attrName>style.rotation</p:attrName>
                                        </p:attrNameLst>
                                      </p:cBhvr>
                                      <p:tavLst>
                                        <p:tav tm="0">
                                          <p:val>
                                            <p:fltVal val="720"/>
                                          </p:val>
                                        </p:tav>
                                        <p:tav tm="100000">
                                          <p:val>
                                            <p:fltVal val="0"/>
                                          </p:val>
                                        </p:tav>
                                      </p:tavLst>
                                    </p:anim>
                                    <p:anim calcmode="lin" valueType="num">
                                      <p:cBhvr>
                                        <p:cTn id="70" dur="5000" fill="hold"/>
                                        <p:tgtEl>
                                          <p:spTgt spid="9"/>
                                        </p:tgtEl>
                                        <p:attrNameLst>
                                          <p:attrName>ppt_h</p:attrName>
                                        </p:attrNameLst>
                                      </p:cBhvr>
                                      <p:tavLst>
                                        <p:tav tm="0">
                                          <p:val>
                                            <p:fltVal val="0"/>
                                          </p:val>
                                        </p:tav>
                                        <p:tav tm="100000">
                                          <p:val>
                                            <p:strVal val="#ppt_h"/>
                                          </p:val>
                                        </p:tav>
                                      </p:tavLst>
                                    </p:anim>
                                    <p:anim calcmode="lin" valueType="num">
                                      <p:cBhvr>
                                        <p:cTn id="71" dur="5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408069"/>
                                        </p:tgtEl>
                                        <p:attrNameLst>
                                          <p:attrName>style.visibility</p:attrName>
                                        </p:attrNameLst>
                                      </p:cBhvr>
                                      <p:to>
                                        <p:strVal val="visible"/>
                                      </p:to>
                                    </p:set>
                                    <p:animEffect transition="in" filter="fade">
                                      <p:cBhvr>
                                        <p:cTn id="76" dur="2000"/>
                                        <p:tgtEl>
                                          <p:spTgt spid="140806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08070"/>
                                        </p:tgtEl>
                                        <p:attrNameLst>
                                          <p:attrName>style.visibility</p:attrName>
                                        </p:attrNameLst>
                                      </p:cBhvr>
                                      <p:to>
                                        <p:strVal val="visible"/>
                                      </p:to>
                                    </p:set>
                                    <p:animEffect transition="in" filter="fade">
                                      <p:cBhvr>
                                        <p:cTn id="79" dur="2000"/>
                                        <p:tgtEl>
                                          <p:spTgt spid="1408070"/>
                                        </p:tgtEl>
                                      </p:cBhvr>
                                    </p:animEffect>
                                  </p:childTnLst>
                                </p:cTn>
                              </p:par>
                              <p:par>
                                <p:cTn id="80" presetID="21" presetClass="entr" presetSubtype="4" fill="hold" grpId="0" nodeType="withEffect">
                                  <p:stCondLst>
                                    <p:cond delay="0"/>
                                  </p:stCondLst>
                                  <p:childTnLst>
                                    <p:set>
                                      <p:cBhvr>
                                        <p:cTn id="81" dur="1" fill="hold">
                                          <p:stCondLst>
                                            <p:cond delay="0"/>
                                          </p:stCondLst>
                                        </p:cTn>
                                        <p:tgtEl>
                                          <p:spTgt spid="1408065"/>
                                        </p:tgtEl>
                                        <p:attrNameLst>
                                          <p:attrName>style.visibility</p:attrName>
                                        </p:attrNameLst>
                                      </p:cBhvr>
                                      <p:to>
                                        <p:strVal val="visible"/>
                                      </p:to>
                                    </p:set>
                                    <p:animEffect transition="in" filter="wheel(4)">
                                      <p:cBhvr>
                                        <p:cTn id="82" dur="2000"/>
                                        <p:tgtEl>
                                          <p:spTgt spid="1408065"/>
                                        </p:tgtEl>
                                      </p:cBhvr>
                                    </p:animEffect>
                                  </p:childTnLst>
                                </p:cTn>
                              </p:par>
                            </p:childTnLst>
                          </p:cTn>
                        </p:par>
                        <p:par>
                          <p:cTn id="83" fill="hold">
                            <p:stCondLst>
                              <p:cond delay="2000"/>
                            </p:stCondLst>
                            <p:childTnLst>
                              <p:par>
                                <p:cTn id="84" presetID="21" presetClass="entr" presetSubtype="4" fill="hold" grpId="0" nodeType="afterEffect">
                                  <p:stCondLst>
                                    <p:cond delay="0"/>
                                  </p:stCondLst>
                                  <p:childTnLst>
                                    <p:set>
                                      <p:cBhvr>
                                        <p:cTn id="85" dur="1" fill="hold">
                                          <p:stCondLst>
                                            <p:cond delay="0"/>
                                          </p:stCondLst>
                                        </p:cTn>
                                        <p:tgtEl>
                                          <p:spTgt spid="1408066"/>
                                        </p:tgtEl>
                                        <p:attrNameLst>
                                          <p:attrName>style.visibility</p:attrName>
                                        </p:attrNameLst>
                                      </p:cBhvr>
                                      <p:to>
                                        <p:strVal val="visible"/>
                                      </p:to>
                                    </p:set>
                                    <p:animEffect transition="in" filter="wheel(4)">
                                      <p:cBhvr>
                                        <p:cTn id="86" dur="2000"/>
                                        <p:tgtEl>
                                          <p:spTgt spid="1408066"/>
                                        </p:tgtEl>
                                      </p:cBhvr>
                                    </p:animEffect>
                                  </p:childTnLst>
                                </p:cTn>
                              </p:par>
                            </p:childTnLst>
                          </p:cTn>
                        </p:par>
                        <p:par>
                          <p:cTn id="87" fill="hold">
                            <p:stCondLst>
                              <p:cond delay="4000"/>
                            </p:stCondLst>
                            <p:childTnLst>
                              <p:par>
                                <p:cTn id="88" presetID="21" presetClass="entr" presetSubtype="4" fill="hold" grpId="0" nodeType="afterEffect">
                                  <p:stCondLst>
                                    <p:cond delay="0"/>
                                  </p:stCondLst>
                                  <p:childTnLst>
                                    <p:set>
                                      <p:cBhvr>
                                        <p:cTn id="89" dur="1" fill="hold">
                                          <p:stCondLst>
                                            <p:cond delay="0"/>
                                          </p:stCondLst>
                                        </p:cTn>
                                        <p:tgtEl>
                                          <p:spTgt spid="1408067"/>
                                        </p:tgtEl>
                                        <p:attrNameLst>
                                          <p:attrName>style.visibility</p:attrName>
                                        </p:attrNameLst>
                                      </p:cBhvr>
                                      <p:to>
                                        <p:strVal val="visible"/>
                                      </p:to>
                                    </p:set>
                                    <p:animEffect transition="in" filter="wheel(4)">
                                      <p:cBhvr>
                                        <p:cTn id="90" dur="2000"/>
                                        <p:tgtEl>
                                          <p:spTgt spid="1408067"/>
                                        </p:tgtEl>
                                      </p:cBhvr>
                                    </p:animEffect>
                                  </p:childTnLst>
                                </p:cTn>
                              </p:par>
                            </p:childTnLst>
                          </p:cTn>
                        </p:par>
                        <p:par>
                          <p:cTn id="91" fill="hold">
                            <p:stCondLst>
                              <p:cond delay="6000"/>
                            </p:stCondLst>
                            <p:childTnLst>
                              <p:par>
                                <p:cTn id="92" presetID="4" presetClass="entr" presetSubtype="16" fill="hold" grpId="0" nodeType="afterEffect" nodePh="1">
                                  <p:stCondLst>
                                    <p:cond delay="0"/>
                                  </p:stCondLst>
                                  <p:endCondLst>
                                    <p:cond evt="begin" delay="0">
                                      <p:tn val="92"/>
                                    </p:cond>
                                  </p:endCondLst>
                                  <p:childTnLst>
                                    <p:set>
                                      <p:cBhvr>
                                        <p:cTn id="93" dur="1" fill="hold">
                                          <p:stCondLst>
                                            <p:cond delay="0"/>
                                          </p:stCondLst>
                                        </p:cTn>
                                        <p:tgtEl>
                                          <p:spTgt spid="1408064"/>
                                        </p:tgtEl>
                                        <p:attrNameLst>
                                          <p:attrName>style.visibility</p:attrName>
                                        </p:attrNameLst>
                                      </p:cBhvr>
                                      <p:to>
                                        <p:strVal val="visible"/>
                                      </p:to>
                                    </p:set>
                                    <p:animEffect transition="in" filter="box(in)">
                                      <p:cBhvr>
                                        <p:cTn id="94" dur="500"/>
                                        <p:tgtEl>
                                          <p:spTgt spid="1408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8002" grpId="0" animBg="1"/>
      <p:bldP spid="1408003" grpId="0" animBg="1"/>
      <p:bldP spid="1408005" grpId="0" build="p"/>
      <p:bldP spid="1408006" grpId="0" animBg="1"/>
      <p:bldP spid="1408007" grpId="0" animBg="1"/>
      <p:bldP spid="1408008" grpId="0"/>
      <p:bldP spid="1408009" grpId="0" animBg="1"/>
      <p:bldP spid="1408010" grpId="0" animBg="1"/>
      <p:bldP spid="1408011" grpId="0"/>
      <p:bldP spid="1408012" grpId="0" animBg="1"/>
      <p:bldP spid="1408013" grpId="0"/>
      <p:bldP spid="1408014" grpId="0" animBg="1"/>
      <p:bldP spid="1408015" grpId="0"/>
      <p:bldGraphic spid="9" grpId="0">
        <p:bldAsOne/>
      </p:bldGraphic>
      <p:bldGraphic spid="17" grpId="0">
        <p:bldAsOne/>
      </p:bldGraphic>
      <p:bldP spid="1408064" grpId="0" animBg="1"/>
      <p:bldP spid="1408065" grpId="0" animBg="1"/>
      <p:bldP spid="1408066" grpId="0" animBg="1"/>
      <p:bldP spid="1408067" grpId="0" animBg="1"/>
      <p:bldP spid="1408069" grpId="0" animBg="1"/>
      <p:bldP spid="14080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halaman </a:t>
            </a:r>
            <a:fld id="{3F74D791-EC62-4883-A869-2D848407E54E}" type="slidenum">
              <a:rPr lang="en-US"/>
              <a:pPr/>
              <a:t>11</a:t>
            </a:fld>
            <a:r>
              <a:rPr lang="en-US"/>
              <a:t>  dari 50 halaman</a:t>
            </a:r>
          </a:p>
        </p:txBody>
      </p:sp>
      <p:sp>
        <p:nvSpPr>
          <p:cNvPr id="364552" name="Rectangle 8"/>
          <p:cNvSpPr>
            <a:spLocks noGrp="1" noChangeArrowheads="1"/>
          </p:cNvSpPr>
          <p:nvPr>
            <p:ph type="body" idx="1"/>
          </p:nvPr>
        </p:nvSpPr>
        <p:spPr bwMode="auto">
          <a:xfrm>
            <a:off x="640374" y="1077914"/>
            <a:ext cx="7863254" cy="4795837"/>
          </a:xfrm>
          <a:noFill/>
          <a:ln>
            <a:miter lim="800000"/>
            <a:headEnd/>
            <a:tailEnd/>
          </a:ln>
        </p:spPr>
        <p:txBody>
          <a:bodyPr vert="horz" wrap="square" lIns="95730" tIns="47864" rIns="95730" bIns="47864" numCol="1" anchor="t" anchorCtr="0" compatLnSpc="1">
            <a:prstTxWarp prst="textNoShape">
              <a:avLst/>
            </a:prstTxWarp>
            <a:normAutofit fontScale="70000" lnSpcReduction="20000"/>
          </a:bodyPr>
          <a:lstStyle/>
          <a:p>
            <a:pPr marL="990600" indent="17463">
              <a:lnSpc>
                <a:spcPct val="90000"/>
              </a:lnSpc>
              <a:buFont typeface="Monotype Sorts" pitchFamily="2" charset="2"/>
              <a:buNone/>
              <a:tabLst>
                <a:tab pos="1914525" algn="l"/>
                <a:tab pos="3848100" algn="l"/>
              </a:tabLst>
            </a:pPr>
            <a:r>
              <a:rPr lang="en-US" sz="2100" dirty="0">
                <a:solidFill>
                  <a:srgbClr val="CC0000"/>
                </a:solidFill>
              </a:rPr>
              <a:t>ISO : The International Organization for Standardization</a:t>
            </a:r>
            <a:endParaRPr lang="en-US" dirty="0"/>
          </a:p>
          <a:p>
            <a:pPr marL="990600" indent="17463">
              <a:lnSpc>
                <a:spcPct val="90000"/>
              </a:lnSpc>
              <a:buFont typeface="Monotype Sorts" pitchFamily="2" charset="2"/>
              <a:buNone/>
              <a:tabLst>
                <a:tab pos="1914525" algn="l"/>
                <a:tab pos="3848100" algn="l"/>
              </a:tabLst>
            </a:pPr>
            <a:r>
              <a:rPr lang="en-US" dirty="0"/>
              <a:t>		</a:t>
            </a:r>
            <a:r>
              <a:rPr lang="en-US" dirty="0" err="1"/>
              <a:t>Dibentuk</a:t>
            </a:r>
            <a:r>
              <a:rPr lang="en-US" dirty="0"/>
              <a:t> </a:t>
            </a:r>
            <a:r>
              <a:rPr lang="en-US" dirty="0" err="1"/>
              <a:t>tahun</a:t>
            </a:r>
            <a:r>
              <a:rPr lang="en-US" dirty="0"/>
              <a:t> 1947</a:t>
            </a:r>
          </a:p>
          <a:p>
            <a:pPr marL="990600" indent="17463">
              <a:lnSpc>
                <a:spcPct val="90000"/>
              </a:lnSpc>
              <a:buFont typeface="Monotype Sorts" pitchFamily="2" charset="2"/>
              <a:buNone/>
              <a:tabLst>
                <a:tab pos="1914525" algn="l"/>
                <a:tab pos="3848100" algn="l"/>
              </a:tabLst>
            </a:pPr>
            <a:endParaRPr lang="en-US" dirty="0"/>
          </a:p>
          <a:p>
            <a:pPr marL="990600" indent="17463">
              <a:lnSpc>
                <a:spcPct val="90000"/>
              </a:lnSpc>
              <a:buFont typeface="Monotype Sorts" pitchFamily="2" charset="2"/>
              <a:buNone/>
              <a:tabLst>
                <a:tab pos="1914525" algn="l"/>
                <a:tab pos="3848100" algn="l"/>
              </a:tabLst>
            </a:pPr>
            <a:r>
              <a:rPr lang="en-US" dirty="0"/>
              <a:t>		</a:t>
            </a:r>
            <a:r>
              <a:rPr lang="en-US" dirty="0" err="1"/>
              <a:t>Lokasi</a:t>
            </a:r>
            <a:r>
              <a:rPr lang="en-US" dirty="0"/>
              <a:t> : 	Geneva, Swiss</a:t>
            </a:r>
          </a:p>
          <a:p>
            <a:pPr marL="990600" indent="17463">
              <a:lnSpc>
                <a:spcPct val="90000"/>
              </a:lnSpc>
              <a:buFont typeface="Monotype Sorts" pitchFamily="2" charset="2"/>
              <a:buNone/>
              <a:tabLst>
                <a:tab pos="1914525" algn="l"/>
                <a:tab pos="3848100" algn="l"/>
              </a:tabLst>
            </a:pPr>
            <a:r>
              <a:rPr lang="en-US" dirty="0"/>
              <a:t>		</a:t>
            </a:r>
            <a:r>
              <a:rPr lang="en-US" sz="1600" dirty="0"/>
              <a:t>(ISO Central Secretariat : 1 rue de </a:t>
            </a:r>
            <a:r>
              <a:rPr lang="en-US" sz="1600" dirty="0" err="1"/>
              <a:t>Varembe</a:t>
            </a:r>
            <a:r>
              <a:rPr lang="en-US" sz="1600" dirty="0"/>
              <a:t>, 		1211 Geneva 20 Switzerland)</a:t>
            </a:r>
            <a:endParaRPr lang="en-US" dirty="0"/>
          </a:p>
          <a:p>
            <a:pPr marL="990600" indent="17463">
              <a:lnSpc>
                <a:spcPct val="90000"/>
              </a:lnSpc>
              <a:buFont typeface="Monotype Sorts" pitchFamily="2" charset="2"/>
              <a:buNone/>
              <a:tabLst>
                <a:tab pos="1914525" algn="l"/>
                <a:tab pos="3848100" algn="l"/>
              </a:tabLst>
            </a:pPr>
            <a:endParaRPr lang="en-US" dirty="0"/>
          </a:p>
          <a:p>
            <a:pPr marL="990600" indent="17463">
              <a:lnSpc>
                <a:spcPct val="90000"/>
              </a:lnSpc>
              <a:buFont typeface="Monotype Sorts" pitchFamily="2" charset="2"/>
              <a:buNone/>
              <a:tabLst>
                <a:tab pos="1914525" algn="l"/>
                <a:tab pos="3848100" algn="l"/>
              </a:tabLst>
            </a:pPr>
            <a:r>
              <a:rPr lang="en-US" dirty="0"/>
              <a:t>		</a:t>
            </a:r>
            <a:r>
              <a:rPr lang="en-US" dirty="0" err="1"/>
              <a:t>Jumlah</a:t>
            </a:r>
            <a:r>
              <a:rPr lang="en-US" dirty="0"/>
              <a:t> </a:t>
            </a:r>
            <a:r>
              <a:rPr lang="en-US" dirty="0" err="1"/>
              <a:t>anggota</a:t>
            </a:r>
            <a:r>
              <a:rPr lang="en-US" dirty="0"/>
              <a:t> </a:t>
            </a:r>
            <a:r>
              <a:rPr lang="en-US" dirty="0" err="1"/>
              <a:t>badan</a:t>
            </a:r>
            <a:r>
              <a:rPr lang="en-US" dirty="0"/>
              <a:t> </a:t>
            </a:r>
            <a:r>
              <a:rPr lang="en-US" dirty="0" err="1"/>
              <a:t>standardisasi</a:t>
            </a:r>
            <a:r>
              <a:rPr lang="en-US" dirty="0"/>
              <a:t> 		</a:t>
            </a:r>
            <a:r>
              <a:rPr lang="en-US" dirty="0" err="1"/>
              <a:t>dari</a:t>
            </a:r>
            <a:r>
              <a:rPr lang="en-US" dirty="0"/>
              <a:t> </a:t>
            </a:r>
            <a:r>
              <a:rPr lang="en-US" dirty="0" err="1"/>
              <a:t>tiap-tiap</a:t>
            </a:r>
            <a:r>
              <a:rPr lang="en-US" dirty="0"/>
              <a:t> </a:t>
            </a:r>
            <a:r>
              <a:rPr lang="en-US" dirty="0" err="1"/>
              <a:t>negara</a:t>
            </a:r>
            <a:r>
              <a:rPr lang="en-US" dirty="0"/>
              <a:t> </a:t>
            </a:r>
            <a:r>
              <a:rPr lang="en-US" u="sng" dirty="0"/>
              <a:t>+</a:t>
            </a:r>
            <a:r>
              <a:rPr lang="en-US" dirty="0"/>
              <a:t> 130 </a:t>
            </a:r>
            <a:r>
              <a:rPr lang="en-US" dirty="0" err="1"/>
              <a:t>badan</a:t>
            </a:r>
            <a:endParaRPr lang="en-US" dirty="0"/>
          </a:p>
          <a:p>
            <a:pPr marL="990600" indent="17463">
              <a:lnSpc>
                <a:spcPct val="90000"/>
              </a:lnSpc>
              <a:spcBef>
                <a:spcPct val="50000"/>
              </a:spcBef>
              <a:buFont typeface="Monotype Sorts" pitchFamily="2" charset="2"/>
              <a:buNone/>
              <a:tabLst>
                <a:tab pos="1914525" algn="l"/>
                <a:tab pos="3848100" algn="l"/>
              </a:tabLst>
            </a:pPr>
            <a:r>
              <a:rPr lang="en-US" dirty="0"/>
              <a:t>		</a:t>
            </a:r>
            <a:r>
              <a:rPr lang="en-US" dirty="0" err="1"/>
              <a:t>Jumlah</a:t>
            </a:r>
            <a:r>
              <a:rPr lang="en-US" dirty="0"/>
              <a:t> </a:t>
            </a:r>
            <a:r>
              <a:rPr lang="en-US" dirty="0" err="1"/>
              <a:t>Standar</a:t>
            </a:r>
            <a:r>
              <a:rPr lang="en-US" dirty="0"/>
              <a:t> yang </a:t>
            </a:r>
            <a:r>
              <a:rPr lang="en-US" dirty="0" err="1"/>
              <a:t>sudah</a:t>
            </a:r>
            <a:r>
              <a:rPr lang="en-US" dirty="0"/>
              <a:t> </a:t>
            </a:r>
            <a:r>
              <a:rPr lang="en-US" dirty="0" err="1"/>
              <a:t>diterbitkan</a:t>
            </a:r>
            <a:r>
              <a:rPr lang="en-US" dirty="0"/>
              <a:t> 		</a:t>
            </a:r>
            <a:r>
              <a:rPr lang="en-US" dirty="0" err="1"/>
              <a:t>lebih</a:t>
            </a:r>
            <a:r>
              <a:rPr lang="en-US" dirty="0"/>
              <a:t> </a:t>
            </a:r>
            <a:r>
              <a:rPr lang="en-US" dirty="0" err="1"/>
              <a:t>dari</a:t>
            </a:r>
            <a:r>
              <a:rPr lang="en-US" dirty="0"/>
              <a:t> 12.900 </a:t>
            </a:r>
            <a:r>
              <a:rPr lang="en-US" dirty="0" err="1"/>
              <a:t>Standar</a:t>
            </a:r>
            <a:endParaRPr lang="en-US" dirty="0"/>
          </a:p>
          <a:p>
            <a:pPr marL="990600" indent="17463">
              <a:lnSpc>
                <a:spcPct val="90000"/>
              </a:lnSpc>
              <a:buFont typeface="Monotype Sorts" pitchFamily="2" charset="2"/>
              <a:buNone/>
              <a:tabLst>
                <a:tab pos="1914525" algn="l"/>
                <a:tab pos="3848100" algn="l"/>
              </a:tabLst>
            </a:pPr>
            <a:r>
              <a:rPr lang="en-US" dirty="0"/>
              <a:t>		</a:t>
            </a:r>
          </a:p>
          <a:p>
            <a:pPr marL="990600" indent="17463">
              <a:lnSpc>
                <a:spcPct val="90000"/>
              </a:lnSpc>
              <a:buFont typeface="Monotype Sorts" pitchFamily="2" charset="2"/>
              <a:buNone/>
              <a:tabLst>
                <a:tab pos="1914525" algn="l"/>
                <a:tab pos="3848100" algn="l"/>
              </a:tabLst>
            </a:pPr>
            <a:endParaRPr lang="en-US" dirty="0"/>
          </a:p>
          <a:p>
            <a:pPr marL="990600" indent="17463">
              <a:lnSpc>
                <a:spcPct val="90000"/>
              </a:lnSpc>
              <a:buFont typeface="Monotype Sorts" pitchFamily="2" charset="2"/>
              <a:buNone/>
              <a:tabLst>
                <a:tab pos="1914525" algn="l"/>
                <a:tab pos="3848100" algn="l"/>
              </a:tabLst>
            </a:pPr>
            <a:endParaRPr lang="en-US" dirty="0">
              <a:solidFill>
                <a:srgbClr val="CC0000"/>
              </a:solidFill>
            </a:endParaRPr>
          </a:p>
          <a:p>
            <a:pPr marL="990600" indent="17463">
              <a:lnSpc>
                <a:spcPct val="90000"/>
              </a:lnSpc>
              <a:buFont typeface="Monotype Sorts" pitchFamily="2" charset="2"/>
              <a:buNone/>
              <a:tabLst>
                <a:tab pos="1914525" algn="l"/>
                <a:tab pos="3848100" algn="l"/>
              </a:tabLst>
            </a:pPr>
            <a:r>
              <a:rPr lang="en-US" dirty="0">
                <a:solidFill>
                  <a:srgbClr val="CC0000"/>
                </a:solidFill>
              </a:rPr>
              <a:t>"ISO" </a:t>
            </a:r>
            <a:r>
              <a:rPr lang="en-US" dirty="0" err="1">
                <a:solidFill>
                  <a:srgbClr val="CC0000"/>
                </a:solidFill>
              </a:rPr>
              <a:t>bukan</a:t>
            </a:r>
            <a:r>
              <a:rPr lang="en-US" dirty="0">
                <a:solidFill>
                  <a:srgbClr val="CC0000"/>
                </a:solidFill>
              </a:rPr>
              <a:t> </a:t>
            </a:r>
            <a:r>
              <a:rPr lang="en-US" dirty="0" err="1">
                <a:solidFill>
                  <a:srgbClr val="CC0000"/>
                </a:solidFill>
              </a:rPr>
              <a:t>sebuah</a:t>
            </a:r>
            <a:r>
              <a:rPr lang="en-US" dirty="0">
                <a:solidFill>
                  <a:srgbClr val="CC0000"/>
                </a:solidFill>
              </a:rPr>
              <a:t> </a:t>
            </a:r>
            <a:r>
              <a:rPr lang="en-US" dirty="0" err="1">
                <a:solidFill>
                  <a:srgbClr val="CC0000"/>
                </a:solidFill>
              </a:rPr>
              <a:t>singkatan</a:t>
            </a:r>
            <a:r>
              <a:rPr lang="en-US" dirty="0">
                <a:solidFill>
                  <a:srgbClr val="CC0000"/>
                </a:solidFill>
              </a:rPr>
              <a:t>, </a:t>
            </a:r>
            <a:r>
              <a:rPr lang="en-US" dirty="0" err="1">
                <a:solidFill>
                  <a:srgbClr val="CC0000"/>
                </a:solidFill>
              </a:rPr>
              <a:t>tetapi</a:t>
            </a:r>
            <a:r>
              <a:rPr lang="en-US" dirty="0">
                <a:solidFill>
                  <a:srgbClr val="CC0000"/>
                </a:solidFill>
              </a:rPr>
              <a:t> </a:t>
            </a:r>
            <a:r>
              <a:rPr lang="en-US" dirty="0" err="1">
                <a:solidFill>
                  <a:srgbClr val="CC0000"/>
                </a:solidFill>
              </a:rPr>
              <a:t>suatu</a:t>
            </a:r>
            <a:r>
              <a:rPr lang="en-US" dirty="0">
                <a:solidFill>
                  <a:srgbClr val="CC0000"/>
                </a:solidFill>
              </a:rPr>
              <a:t> </a:t>
            </a:r>
            <a:r>
              <a:rPr lang="en-US" dirty="0" err="1">
                <a:solidFill>
                  <a:srgbClr val="CC0000"/>
                </a:solidFill>
              </a:rPr>
              <a:t>nama</a:t>
            </a:r>
            <a:r>
              <a:rPr lang="en-US" dirty="0">
                <a:solidFill>
                  <a:srgbClr val="CC0000"/>
                </a:solidFill>
              </a:rPr>
              <a:t>, </a:t>
            </a:r>
            <a:r>
              <a:rPr lang="en-US" dirty="0" err="1">
                <a:solidFill>
                  <a:srgbClr val="CC0000"/>
                </a:solidFill>
              </a:rPr>
              <a:t>berasal</a:t>
            </a:r>
            <a:r>
              <a:rPr lang="en-US" dirty="0">
                <a:solidFill>
                  <a:srgbClr val="CC0000"/>
                </a:solidFill>
              </a:rPr>
              <a:t> </a:t>
            </a:r>
            <a:r>
              <a:rPr lang="en-US" dirty="0" err="1">
                <a:solidFill>
                  <a:srgbClr val="CC0000"/>
                </a:solidFill>
              </a:rPr>
              <a:t>dari</a:t>
            </a:r>
            <a:r>
              <a:rPr lang="en-US" dirty="0">
                <a:solidFill>
                  <a:srgbClr val="CC0000"/>
                </a:solidFill>
              </a:rPr>
              <a:t> </a:t>
            </a:r>
            <a:r>
              <a:rPr lang="en-US" dirty="0" err="1">
                <a:solidFill>
                  <a:srgbClr val="CC0000"/>
                </a:solidFill>
              </a:rPr>
              <a:t>kata</a:t>
            </a:r>
            <a:r>
              <a:rPr lang="en-US" dirty="0">
                <a:solidFill>
                  <a:srgbClr val="CC0000"/>
                </a:solidFill>
              </a:rPr>
              <a:t> </a:t>
            </a:r>
            <a:r>
              <a:rPr lang="en-US" dirty="0" err="1">
                <a:solidFill>
                  <a:srgbClr val="CC0000"/>
                </a:solidFill>
              </a:rPr>
              <a:t>Yunani</a:t>
            </a:r>
            <a:r>
              <a:rPr lang="en-US" dirty="0">
                <a:solidFill>
                  <a:srgbClr val="CC0000"/>
                </a:solidFill>
              </a:rPr>
              <a:t> "</a:t>
            </a:r>
            <a:r>
              <a:rPr lang="en-US" dirty="0" err="1">
                <a:solidFill>
                  <a:srgbClr val="CC0000"/>
                </a:solidFill>
              </a:rPr>
              <a:t>isos</a:t>
            </a:r>
            <a:r>
              <a:rPr lang="en-US" dirty="0">
                <a:solidFill>
                  <a:srgbClr val="CC0000"/>
                </a:solidFill>
              </a:rPr>
              <a:t>", yang </a:t>
            </a:r>
            <a:r>
              <a:rPr lang="en-US" dirty="0" err="1">
                <a:solidFill>
                  <a:srgbClr val="CC0000"/>
                </a:solidFill>
              </a:rPr>
              <a:t>artinya</a:t>
            </a:r>
            <a:r>
              <a:rPr lang="en-US" dirty="0">
                <a:solidFill>
                  <a:srgbClr val="CC0000"/>
                </a:solidFill>
              </a:rPr>
              <a:t> "equal"</a:t>
            </a:r>
          </a:p>
        </p:txBody>
      </p:sp>
      <p:graphicFrame>
        <p:nvGraphicFramePr>
          <p:cNvPr id="364553" name="Object 9"/>
          <p:cNvGraphicFramePr>
            <a:graphicFrameLocks noChangeAspect="1"/>
          </p:cNvGraphicFramePr>
          <p:nvPr/>
        </p:nvGraphicFramePr>
        <p:xfrm>
          <a:off x="1204546" y="2938463"/>
          <a:ext cx="2963008" cy="2057400"/>
        </p:xfrm>
        <a:graphic>
          <a:graphicData uri="http://schemas.openxmlformats.org/presentationml/2006/ole">
            <mc:AlternateContent xmlns:mc="http://schemas.openxmlformats.org/markup-compatibility/2006">
              <mc:Choice xmlns:v="urn:schemas-microsoft-com:vml" Requires="v">
                <p:oleObj spid="_x0000_s3076" name="Clip" r:id="rId3" imgW="5600160" imgH="3588840" progId="">
                  <p:embed/>
                </p:oleObj>
              </mc:Choice>
              <mc:Fallback>
                <p:oleObj name="Clip" r:id="rId3" imgW="5600160" imgH="35888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4546" y="2938463"/>
                        <a:ext cx="2963008"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4554" name="Object 10"/>
          <p:cNvGraphicFramePr>
            <a:graphicFrameLocks noChangeAspect="1"/>
          </p:cNvGraphicFramePr>
          <p:nvPr/>
        </p:nvGraphicFramePr>
        <p:xfrm>
          <a:off x="1839058" y="1566864"/>
          <a:ext cx="1118088" cy="1182687"/>
        </p:xfrm>
        <a:graphic>
          <a:graphicData uri="http://schemas.openxmlformats.org/presentationml/2006/ole">
            <mc:AlternateContent xmlns:mc="http://schemas.openxmlformats.org/markup-compatibility/2006">
              <mc:Choice xmlns:v="urn:schemas-microsoft-com:vml" Requires="v">
                <p:oleObj spid="_x0000_s3077" name="Document" r:id="rId6" imgW="943560" imgH="921240" progId="Word.Document.8">
                  <p:embed/>
                </p:oleObj>
              </mc:Choice>
              <mc:Fallback>
                <p:oleObj name="Document" r:id="rId6" imgW="943560" imgH="921240" progId="Word.Documen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9058" y="1566864"/>
                        <a:ext cx="1118088" cy="1182687"/>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4556" name="Rectangle 12"/>
          <p:cNvSpPr>
            <a:spLocks noChangeArrowheads="1"/>
          </p:cNvSpPr>
          <p:nvPr/>
        </p:nvSpPr>
        <p:spPr bwMode="auto">
          <a:xfrm>
            <a:off x="783982" y="404814"/>
            <a:ext cx="7769469" cy="490537"/>
          </a:xfrm>
          <a:prstGeom prst="rect">
            <a:avLst/>
          </a:prstGeom>
          <a:noFill/>
          <a:ln w="9525">
            <a:noFill/>
            <a:miter lim="800000"/>
            <a:headEnd/>
            <a:tailEnd/>
          </a:ln>
          <a:effectLst/>
        </p:spPr>
        <p:txBody>
          <a:bodyPr lIns="95730" tIns="47864" rIns="95730" bIns="47864" anchor="ctr"/>
          <a:lstStyle/>
          <a:p>
            <a:pPr algn="r" defTabSz="957263"/>
            <a:r>
              <a:rPr kumimoji="1" lang="en-US" sz="2100" i="0" u="none">
                <a:solidFill>
                  <a:srgbClr val="0000FF"/>
                </a:solidFill>
              </a:rPr>
              <a:t>S</a:t>
            </a:r>
            <a:r>
              <a:rPr kumimoji="1" lang="en-US" sz="1300" i="0" u="none">
                <a:solidFill>
                  <a:srgbClr val="0000FF"/>
                </a:solidFill>
              </a:rPr>
              <a:t>TANDAR</a:t>
            </a:r>
            <a:r>
              <a:rPr kumimoji="1" lang="en-US" sz="2100" i="0" u="none">
                <a:solidFill>
                  <a:srgbClr val="0000FF"/>
                </a:solidFill>
              </a:rPr>
              <a:t> S</a:t>
            </a:r>
            <a:r>
              <a:rPr kumimoji="1" lang="en-US" sz="1300" i="0" u="none">
                <a:solidFill>
                  <a:srgbClr val="0000FF"/>
                </a:solidFill>
              </a:rPr>
              <a:t>ISTEM</a:t>
            </a:r>
            <a:r>
              <a:rPr kumimoji="1" lang="en-US" sz="2100" i="0" u="none">
                <a:solidFill>
                  <a:srgbClr val="0000FF"/>
                </a:solidFill>
              </a:rPr>
              <a:t> M</a:t>
            </a:r>
            <a:r>
              <a:rPr kumimoji="1" lang="en-US" sz="1300" i="0" u="none">
                <a:solidFill>
                  <a:srgbClr val="0000FF"/>
                </a:solidFill>
              </a:rPr>
              <a:t>UTU</a:t>
            </a:r>
            <a:r>
              <a:rPr kumimoji="1" lang="en-US" sz="2100" i="0" u="none">
                <a:solidFill>
                  <a:srgbClr val="0000FF"/>
                </a:solidFill>
              </a:rPr>
              <a:t> ISO 9000</a:t>
            </a:r>
            <a:endParaRPr kumimoji="1" lang="en-US" sz="3600" i="0" u="none">
              <a:solidFill>
                <a:srgbClr val="0000FF"/>
              </a:solidFill>
              <a:latin typeface="Arial Black" pitchFamily="34" charset="0"/>
            </a:endParaRPr>
          </a:p>
        </p:txBody>
      </p:sp>
      <p:pic>
        <p:nvPicPr>
          <p:cNvPr id="7" name="Picture 2" descr="http://www.alliedautomotive.com/Portals/157413/images/ISO-9001-2008-Certified.jpg"/>
          <p:cNvPicPr>
            <a:picLocks noChangeAspect="1" noChangeArrowheads="1"/>
          </p:cNvPicPr>
          <p:nvPr/>
        </p:nvPicPr>
        <p:blipFill>
          <a:blip r:embed="rId8"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3"/>
          <p:cNvSpPr>
            <a:spLocks noGrp="1"/>
          </p:cNvSpPr>
          <p:nvPr>
            <p:ph type="ftr" sz="quarter" idx="10"/>
          </p:nvPr>
        </p:nvSpPr>
        <p:spPr/>
        <p:txBody>
          <a:bodyPr/>
          <a:lstStyle/>
          <a:p>
            <a:r>
              <a:rPr lang="en-US"/>
              <a:t>halaman </a:t>
            </a:r>
            <a:fld id="{3EAAA60C-4511-4017-BC3E-0CB411D641A4}" type="slidenum">
              <a:rPr lang="en-US"/>
              <a:pPr/>
              <a:t>12</a:t>
            </a:fld>
            <a:r>
              <a:rPr lang="en-US"/>
              <a:t>  dari 50 halaman</a:t>
            </a:r>
          </a:p>
        </p:txBody>
      </p:sp>
      <p:sp>
        <p:nvSpPr>
          <p:cNvPr id="384020" name="Rectangle 20"/>
          <p:cNvSpPr>
            <a:spLocks noGrp="1" noChangeArrowheads="1"/>
          </p:cNvSpPr>
          <p:nvPr>
            <p:ph type="body" idx="1"/>
          </p:nvPr>
        </p:nvSpPr>
        <p:spPr bwMode="auto">
          <a:xfrm>
            <a:off x="731228" y="1077914"/>
            <a:ext cx="7769469" cy="4795837"/>
          </a:xfrm>
          <a:noFill/>
          <a:ln>
            <a:miter lim="800000"/>
            <a:headEnd/>
            <a:tailEnd/>
          </a:ln>
        </p:spPr>
        <p:txBody>
          <a:bodyPr vert="horz" wrap="square" lIns="95730" tIns="47864" rIns="95730" bIns="47864" numCol="1" anchor="t" anchorCtr="0" compatLnSpc="1">
            <a:prstTxWarp prst="textNoShape">
              <a:avLst/>
            </a:prstTxWarp>
          </a:bodyPr>
          <a:lstStyle/>
          <a:p>
            <a:pPr>
              <a:buFont typeface="Monotype Sorts" pitchFamily="2" charset="2"/>
              <a:buNone/>
            </a:pPr>
            <a:r>
              <a:rPr lang="en-US"/>
              <a:t> </a:t>
            </a:r>
          </a:p>
        </p:txBody>
      </p:sp>
      <p:grpSp>
        <p:nvGrpSpPr>
          <p:cNvPr id="2" name="Group 21"/>
          <p:cNvGrpSpPr>
            <a:grpSpLocks/>
          </p:cNvGrpSpPr>
          <p:nvPr/>
        </p:nvGrpSpPr>
        <p:grpSpPr bwMode="auto">
          <a:xfrm>
            <a:off x="1188428" y="1470025"/>
            <a:ext cx="3474426" cy="2399450"/>
            <a:chOff x="624" y="720"/>
            <a:chExt cx="1824" cy="1177"/>
          </a:xfrm>
        </p:grpSpPr>
        <p:sp>
          <p:nvSpPr>
            <p:cNvPr id="384022" name="AutoShape 22"/>
            <p:cNvSpPr>
              <a:spLocks noChangeArrowheads="1"/>
            </p:cNvSpPr>
            <p:nvPr/>
          </p:nvSpPr>
          <p:spPr bwMode="auto">
            <a:xfrm>
              <a:off x="624" y="720"/>
              <a:ext cx="1824" cy="215"/>
            </a:xfrm>
            <a:prstGeom prst="roundRect">
              <a:avLst>
                <a:gd name="adj" fmla="val 16667"/>
              </a:avLst>
            </a:prstGeom>
            <a:solidFill>
              <a:srgbClr val="FFFFFF"/>
            </a:solidFill>
            <a:ln w="9525">
              <a:solidFill>
                <a:srgbClr val="0000FF"/>
              </a:solidFill>
              <a:round/>
              <a:headEnd/>
              <a:tailEnd/>
            </a:ln>
            <a:effectLst>
              <a:outerShdw dist="107763" dir="2700000" algn="ctr" rotWithShape="0">
                <a:schemeClr val="bg2"/>
              </a:outerShdw>
            </a:effectLst>
          </p:spPr>
          <p:txBody>
            <a:bodyPr lIns="118259" tIns="59130" rIns="118259" bIns="59130">
              <a:spAutoFit/>
            </a:bodyPr>
            <a:lstStyle/>
            <a:p>
              <a:endParaRPr lang="id-ID"/>
            </a:p>
          </p:txBody>
        </p:sp>
        <p:sp>
          <p:nvSpPr>
            <p:cNvPr id="384023" name="Text Box 23"/>
            <p:cNvSpPr txBox="1">
              <a:spLocks noChangeArrowheads="1"/>
            </p:cNvSpPr>
            <p:nvPr/>
          </p:nvSpPr>
          <p:spPr bwMode="auto">
            <a:xfrm>
              <a:off x="720" y="768"/>
              <a:ext cx="1728" cy="1129"/>
            </a:xfrm>
            <a:prstGeom prst="rect">
              <a:avLst/>
            </a:prstGeom>
            <a:noFill/>
            <a:ln w="9525">
              <a:noFill/>
              <a:miter lim="800000"/>
              <a:headEnd/>
              <a:tailEnd/>
            </a:ln>
            <a:effectLst/>
          </p:spPr>
          <p:txBody>
            <a:bodyPr lIns="118259" tIns="59130" rIns="118259" bIns="59130">
              <a:spAutoFit/>
            </a:bodyPr>
            <a:lstStyle/>
            <a:p>
              <a:pPr algn="ctr" defTabSz="1182688">
                <a:tabLst>
                  <a:tab pos="1117600" algn="l"/>
                  <a:tab pos="2216150" algn="l"/>
                </a:tabLst>
              </a:pPr>
              <a:r>
                <a:rPr lang="en-US" sz="1300" i="0" u="none">
                  <a:solidFill>
                    <a:srgbClr val="0000CC"/>
                  </a:solidFill>
                </a:rPr>
                <a:t>ISO 9000 Standards-Worldwide</a:t>
              </a:r>
            </a:p>
            <a:p>
              <a:pPr algn="ctr" defTabSz="1182688">
                <a:tabLst>
                  <a:tab pos="1117600" algn="l"/>
                  <a:tab pos="2216150" algn="l"/>
                </a:tabLst>
              </a:pPr>
              <a:endParaRPr lang="en-US" sz="1300" i="0" u="none">
                <a:solidFill>
                  <a:srgbClr val="0000CC"/>
                </a:solidFill>
              </a:endParaRPr>
            </a:p>
            <a:p>
              <a:pPr defTabSz="1182688">
                <a:tabLst>
                  <a:tab pos="1117600" algn="l"/>
                  <a:tab pos="2216150" algn="l"/>
                </a:tabLst>
              </a:pPr>
              <a:r>
                <a:rPr lang="en-US" sz="1300" i="0" u="none">
                  <a:solidFill>
                    <a:srgbClr val="0000CC"/>
                  </a:solidFill>
                </a:rPr>
                <a:t>Australia	Germany	Spain</a:t>
              </a:r>
            </a:p>
            <a:p>
              <a:pPr defTabSz="1182688">
                <a:tabLst>
                  <a:tab pos="1117600" algn="l"/>
                  <a:tab pos="2216150" algn="l"/>
                </a:tabLst>
              </a:pPr>
              <a:r>
                <a:rPr lang="en-US" sz="1300" i="0" u="none">
                  <a:solidFill>
                    <a:srgbClr val="0000CC"/>
                  </a:solidFill>
                </a:rPr>
                <a:t>Austria	Hungary	Sweden</a:t>
              </a:r>
            </a:p>
            <a:p>
              <a:pPr defTabSz="1182688">
                <a:tabLst>
                  <a:tab pos="1117600" algn="l"/>
                  <a:tab pos="2216150" algn="l"/>
                </a:tabLst>
              </a:pPr>
              <a:r>
                <a:rPr lang="en-US" sz="1300" i="0" u="none">
                  <a:solidFill>
                    <a:srgbClr val="0000CC"/>
                  </a:solidFill>
                </a:rPr>
                <a:t>Belgium	India	Switzerland</a:t>
              </a:r>
            </a:p>
            <a:p>
              <a:pPr defTabSz="1182688">
                <a:tabLst>
                  <a:tab pos="1117600" algn="l"/>
                  <a:tab pos="2216150" algn="l"/>
                </a:tabLst>
              </a:pPr>
              <a:r>
                <a:rPr lang="en-US" sz="1300" i="0" u="none">
                  <a:solidFill>
                    <a:srgbClr val="0000CC"/>
                  </a:solidFill>
                </a:rPr>
                <a:t>Canada	Ireland	Tunisia</a:t>
              </a:r>
            </a:p>
            <a:p>
              <a:pPr defTabSz="1182688">
                <a:tabLst>
                  <a:tab pos="1117600" algn="l"/>
                  <a:tab pos="2216150" algn="l"/>
                </a:tabLst>
              </a:pPr>
              <a:r>
                <a:rPr lang="en-US" sz="1300" i="0" u="none">
                  <a:solidFill>
                    <a:srgbClr val="0000CC"/>
                  </a:solidFill>
                </a:rPr>
                <a:t>China	Italy	UK</a:t>
              </a:r>
            </a:p>
            <a:p>
              <a:pPr defTabSz="1182688">
                <a:tabLst>
                  <a:tab pos="1117600" algn="l"/>
                  <a:tab pos="2216150" algn="l"/>
                </a:tabLst>
              </a:pPr>
              <a:r>
                <a:rPr lang="en-US" sz="1300" i="0" u="none">
                  <a:solidFill>
                    <a:srgbClr val="0000CC"/>
                  </a:solidFill>
                </a:rPr>
                <a:t>Denmark	Malaysia	USA</a:t>
              </a:r>
            </a:p>
            <a:p>
              <a:pPr defTabSz="1182688">
                <a:tabLst>
                  <a:tab pos="1117600" algn="l"/>
                  <a:tab pos="2216150" algn="l"/>
                </a:tabLst>
              </a:pPr>
              <a:r>
                <a:rPr lang="en-US" sz="1300" i="0" u="none">
                  <a:solidFill>
                    <a:srgbClr val="0000CC"/>
                  </a:solidFill>
                </a:rPr>
                <a:t>Finland	Netherlands	USSR</a:t>
              </a:r>
            </a:p>
            <a:p>
              <a:pPr defTabSz="1182688">
                <a:tabLst>
                  <a:tab pos="1117600" algn="l"/>
                  <a:tab pos="2216150" algn="l"/>
                </a:tabLst>
              </a:pPr>
              <a:r>
                <a:rPr lang="en-US" sz="1300" i="0" u="none">
                  <a:solidFill>
                    <a:srgbClr val="0000CC"/>
                  </a:solidFill>
                </a:rPr>
                <a:t>France	South Africa	Yugoslavia</a:t>
              </a:r>
            </a:p>
            <a:p>
              <a:pPr defTabSz="1182688">
                <a:tabLst>
                  <a:tab pos="1117600" algn="l"/>
                  <a:tab pos="2216150" algn="l"/>
                </a:tabLst>
              </a:pPr>
              <a:r>
                <a:rPr lang="en-US" sz="1300" i="0" u="none">
                  <a:solidFill>
                    <a:srgbClr val="0000CC"/>
                  </a:solidFill>
                </a:rPr>
                <a:t>New Zealand	</a:t>
              </a:r>
              <a:r>
                <a:rPr lang="en-US" sz="1300" i="0" u="none">
                  <a:solidFill>
                    <a:schemeClr val="accent2"/>
                  </a:solidFill>
                </a:rPr>
                <a:t>Indonesia	</a:t>
              </a:r>
              <a:r>
                <a:rPr lang="en-US" sz="1300" i="0" u="none">
                  <a:solidFill>
                    <a:schemeClr val="tx2"/>
                  </a:solidFill>
                </a:rPr>
                <a:t>etc.</a:t>
              </a:r>
            </a:p>
          </p:txBody>
        </p:sp>
      </p:grpSp>
      <p:grpSp>
        <p:nvGrpSpPr>
          <p:cNvPr id="3" name="Group 24"/>
          <p:cNvGrpSpPr>
            <a:grpSpLocks/>
          </p:cNvGrpSpPr>
          <p:nvPr/>
        </p:nvGrpSpPr>
        <p:grpSpPr bwMode="auto">
          <a:xfrm>
            <a:off x="1071196" y="4071050"/>
            <a:ext cx="3928171" cy="611436"/>
            <a:chOff x="560" y="1976"/>
            <a:chExt cx="2067" cy="300"/>
          </a:xfrm>
        </p:grpSpPr>
        <p:sp>
          <p:nvSpPr>
            <p:cNvPr id="384025" name="AutoShape 25"/>
            <p:cNvSpPr>
              <a:spLocks noChangeArrowheads="1"/>
            </p:cNvSpPr>
            <p:nvPr/>
          </p:nvSpPr>
          <p:spPr bwMode="auto">
            <a:xfrm>
              <a:off x="598" y="2016"/>
              <a:ext cx="1842" cy="215"/>
            </a:xfrm>
            <a:prstGeom prst="roundRect">
              <a:avLst>
                <a:gd name="adj" fmla="val 16667"/>
              </a:avLst>
            </a:prstGeom>
            <a:solidFill>
              <a:srgbClr val="FFFFFF"/>
            </a:solidFill>
            <a:ln w="9525">
              <a:solidFill>
                <a:srgbClr val="0000FF"/>
              </a:solidFill>
              <a:round/>
              <a:headEnd/>
              <a:tailEnd/>
            </a:ln>
            <a:effectLst>
              <a:outerShdw dist="107763" dir="2700000" algn="ctr" rotWithShape="0">
                <a:schemeClr val="bg2"/>
              </a:outerShdw>
            </a:effectLst>
          </p:spPr>
          <p:txBody>
            <a:bodyPr wrap="square" lIns="118259" tIns="59130" rIns="118259" bIns="59130">
              <a:spAutoFit/>
            </a:bodyPr>
            <a:lstStyle/>
            <a:p>
              <a:endParaRPr lang="id-ID"/>
            </a:p>
          </p:txBody>
        </p:sp>
        <p:sp>
          <p:nvSpPr>
            <p:cNvPr id="384026" name="Text Box 26"/>
            <p:cNvSpPr txBox="1">
              <a:spLocks noChangeArrowheads="1"/>
            </p:cNvSpPr>
            <p:nvPr/>
          </p:nvSpPr>
          <p:spPr bwMode="auto">
            <a:xfrm>
              <a:off x="560" y="1976"/>
              <a:ext cx="2067" cy="300"/>
            </a:xfrm>
            <a:prstGeom prst="rect">
              <a:avLst/>
            </a:prstGeom>
            <a:noFill/>
            <a:ln w="9525">
              <a:noFill/>
              <a:miter lim="800000"/>
              <a:headEnd/>
              <a:tailEnd/>
            </a:ln>
            <a:effectLst/>
          </p:spPr>
          <p:txBody>
            <a:bodyPr wrap="square" lIns="118259" tIns="59130" rIns="118259" bIns="59130">
              <a:spAutoFit/>
            </a:bodyPr>
            <a:lstStyle/>
            <a:p>
              <a:pPr algn="ctr" defTabSz="1182688">
                <a:spcBef>
                  <a:spcPct val="50000"/>
                </a:spcBef>
              </a:pPr>
              <a:r>
                <a:rPr lang="en-US" sz="1600" i="0" u="none" dirty="0">
                  <a:solidFill>
                    <a:srgbClr val="0000CC"/>
                  </a:solidFill>
                </a:rPr>
                <a:t>Implementation of</a:t>
              </a:r>
            </a:p>
            <a:p>
              <a:pPr algn="ctr" defTabSz="1182688"/>
              <a:r>
                <a:rPr lang="en-US" sz="1600" i="0" u="none" dirty="0">
                  <a:solidFill>
                    <a:srgbClr val="0000CC"/>
                  </a:solidFill>
                </a:rPr>
                <a:t>ISO 9000 trend</a:t>
              </a:r>
              <a:endParaRPr lang="en-US" sz="1600" i="0" u="none" dirty="0"/>
            </a:p>
          </p:txBody>
        </p:sp>
      </p:grpSp>
      <p:sp>
        <p:nvSpPr>
          <p:cNvPr id="384027" name="Rectangle 27"/>
          <p:cNvSpPr>
            <a:spLocks noChangeArrowheads="1"/>
          </p:cNvSpPr>
          <p:nvPr/>
        </p:nvSpPr>
        <p:spPr bwMode="auto">
          <a:xfrm>
            <a:off x="5668108" y="1665288"/>
            <a:ext cx="2650881" cy="3230562"/>
          </a:xfrm>
          <a:prstGeom prst="rect">
            <a:avLst/>
          </a:prstGeom>
          <a:solidFill>
            <a:srgbClr val="FFFFFF"/>
          </a:solidFill>
          <a:ln w="9525">
            <a:solidFill>
              <a:srgbClr val="0000FF"/>
            </a:solidFill>
            <a:miter lim="800000"/>
            <a:headEnd/>
            <a:tailEnd/>
          </a:ln>
          <a:effectLst>
            <a:outerShdw dist="107763" dir="2700000" algn="ctr" rotWithShape="0">
              <a:schemeClr val="bg2"/>
            </a:outerShdw>
          </a:effectLst>
        </p:spPr>
        <p:txBody>
          <a:bodyPr wrap="none" anchor="ctr"/>
          <a:lstStyle/>
          <a:p>
            <a:endParaRPr lang="id-ID"/>
          </a:p>
        </p:txBody>
      </p:sp>
      <p:sp>
        <p:nvSpPr>
          <p:cNvPr id="384028" name="Line 28"/>
          <p:cNvSpPr>
            <a:spLocks noChangeShapeType="1"/>
          </p:cNvSpPr>
          <p:nvPr/>
        </p:nvSpPr>
        <p:spPr bwMode="auto">
          <a:xfrm>
            <a:off x="6305551" y="4406900"/>
            <a:ext cx="1645626" cy="0"/>
          </a:xfrm>
          <a:prstGeom prst="line">
            <a:avLst/>
          </a:prstGeom>
          <a:noFill/>
          <a:ln w="9525">
            <a:solidFill>
              <a:srgbClr val="0000FF"/>
            </a:solidFill>
            <a:round/>
            <a:headEnd/>
            <a:tailEnd/>
          </a:ln>
          <a:effectLst/>
        </p:spPr>
        <p:txBody>
          <a:bodyPr wrap="none" anchor="ctr"/>
          <a:lstStyle/>
          <a:p>
            <a:endParaRPr lang="id-ID"/>
          </a:p>
        </p:txBody>
      </p:sp>
      <p:sp>
        <p:nvSpPr>
          <p:cNvPr id="384029" name="Line 29"/>
          <p:cNvSpPr>
            <a:spLocks noChangeShapeType="1"/>
          </p:cNvSpPr>
          <p:nvPr/>
        </p:nvSpPr>
        <p:spPr bwMode="auto">
          <a:xfrm flipV="1">
            <a:off x="6305550" y="1858964"/>
            <a:ext cx="0" cy="2547937"/>
          </a:xfrm>
          <a:prstGeom prst="line">
            <a:avLst/>
          </a:prstGeom>
          <a:noFill/>
          <a:ln w="9525">
            <a:solidFill>
              <a:srgbClr val="0000FF"/>
            </a:solidFill>
            <a:round/>
            <a:headEnd/>
            <a:tailEnd/>
          </a:ln>
          <a:effectLst/>
        </p:spPr>
        <p:txBody>
          <a:bodyPr wrap="none" anchor="ctr"/>
          <a:lstStyle/>
          <a:p>
            <a:endParaRPr lang="id-ID"/>
          </a:p>
        </p:txBody>
      </p:sp>
      <p:sp>
        <p:nvSpPr>
          <p:cNvPr id="384030" name="Freeform 30"/>
          <p:cNvSpPr>
            <a:spLocks/>
          </p:cNvSpPr>
          <p:nvPr/>
        </p:nvSpPr>
        <p:spPr bwMode="auto">
          <a:xfrm>
            <a:off x="6582508" y="2055813"/>
            <a:ext cx="1093177" cy="2057400"/>
          </a:xfrm>
          <a:custGeom>
            <a:avLst/>
            <a:gdLst/>
            <a:ahLst/>
            <a:cxnLst>
              <a:cxn ang="0">
                <a:pos x="0" y="1008"/>
              </a:cxn>
              <a:cxn ang="0">
                <a:pos x="384" y="816"/>
              </a:cxn>
              <a:cxn ang="0">
                <a:pos x="576" y="0"/>
              </a:cxn>
            </a:cxnLst>
            <a:rect l="0" t="0" r="r" b="b"/>
            <a:pathLst>
              <a:path w="576" h="1008">
                <a:moveTo>
                  <a:pt x="0" y="1008"/>
                </a:moveTo>
                <a:cubicBezTo>
                  <a:pt x="144" y="996"/>
                  <a:pt x="288" y="984"/>
                  <a:pt x="384" y="816"/>
                </a:cubicBezTo>
                <a:cubicBezTo>
                  <a:pt x="480" y="648"/>
                  <a:pt x="544" y="136"/>
                  <a:pt x="576" y="0"/>
                </a:cubicBezTo>
              </a:path>
            </a:pathLst>
          </a:custGeom>
          <a:noFill/>
          <a:ln w="9525">
            <a:solidFill>
              <a:srgbClr val="0000FF"/>
            </a:solidFill>
            <a:round/>
            <a:headEnd/>
            <a:tailEnd/>
          </a:ln>
          <a:effectLst/>
        </p:spPr>
        <p:txBody>
          <a:bodyPr wrap="none" anchor="ctr"/>
          <a:lstStyle/>
          <a:p>
            <a:endParaRPr lang="id-ID"/>
          </a:p>
        </p:txBody>
      </p:sp>
      <p:sp>
        <p:nvSpPr>
          <p:cNvPr id="384031" name="Text Box 31"/>
          <p:cNvSpPr txBox="1">
            <a:spLocks noChangeArrowheads="1"/>
          </p:cNvSpPr>
          <p:nvPr/>
        </p:nvSpPr>
        <p:spPr bwMode="auto">
          <a:xfrm rot="16200000">
            <a:off x="5034207" y="2946145"/>
            <a:ext cx="2155825" cy="365636"/>
          </a:xfrm>
          <a:prstGeom prst="rect">
            <a:avLst/>
          </a:prstGeom>
          <a:noFill/>
          <a:ln w="9525">
            <a:noFill/>
            <a:miter lim="800000"/>
            <a:headEnd/>
            <a:tailEnd/>
          </a:ln>
          <a:effectLst/>
        </p:spPr>
        <p:txBody>
          <a:bodyPr lIns="118259" tIns="59130" rIns="118259" bIns="59130">
            <a:spAutoFit/>
          </a:bodyPr>
          <a:lstStyle/>
          <a:p>
            <a:pPr defTabSz="1182688">
              <a:spcBef>
                <a:spcPct val="50000"/>
              </a:spcBef>
            </a:pPr>
            <a:r>
              <a:rPr lang="en-US" sz="1600" i="0" u="none">
                <a:solidFill>
                  <a:srgbClr val="0000CC"/>
                </a:solidFill>
              </a:rPr>
              <a:t>No. Of company</a:t>
            </a:r>
          </a:p>
        </p:txBody>
      </p:sp>
      <p:sp>
        <p:nvSpPr>
          <p:cNvPr id="384032" name="Text Box 32"/>
          <p:cNvSpPr txBox="1">
            <a:spLocks noChangeArrowheads="1"/>
          </p:cNvSpPr>
          <p:nvPr/>
        </p:nvSpPr>
        <p:spPr bwMode="auto">
          <a:xfrm>
            <a:off x="6673362" y="4406900"/>
            <a:ext cx="1094643" cy="365636"/>
          </a:xfrm>
          <a:prstGeom prst="rect">
            <a:avLst/>
          </a:prstGeom>
          <a:noFill/>
          <a:ln w="9525">
            <a:noFill/>
            <a:miter lim="800000"/>
            <a:headEnd/>
            <a:tailEnd/>
          </a:ln>
          <a:effectLst/>
        </p:spPr>
        <p:txBody>
          <a:bodyPr lIns="118259" tIns="59130" rIns="118259" bIns="59130">
            <a:spAutoFit/>
          </a:bodyPr>
          <a:lstStyle/>
          <a:p>
            <a:pPr defTabSz="1182688">
              <a:spcBef>
                <a:spcPct val="50000"/>
              </a:spcBef>
            </a:pPr>
            <a:r>
              <a:rPr lang="en-US" sz="1600" i="0" u="none">
                <a:solidFill>
                  <a:srgbClr val="0000CC"/>
                </a:solidFill>
              </a:rPr>
              <a:t>Time</a:t>
            </a:r>
          </a:p>
        </p:txBody>
      </p:sp>
      <p:sp>
        <p:nvSpPr>
          <p:cNvPr id="384034" name="Rectangle 34"/>
          <p:cNvSpPr>
            <a:spLocks noChangeArrowheads="1"/>
          </p:cNvSpPr>
          <p:nvPr/>
        </p:nvSpPr>
        <p:spPr bwMode="auto">
          <a:xfrm>
            <a:off x="791308" y="404814"/>
            <a:ext cx="7769469" cy="490537"/>
          </a:xfrm>
          <a:prstGeom prst="rect">
            <a:avLst/>
          </a:prstGeom>
          <a:noFill/>
          <a:ln w="9525">
            <a:noFill/>
            <a:miter lim="800000"/>
            <a:headEnd/>
            <a:tailEnd/>
          </a:ln>
          <a:effectLst/>
        </p:spPr>
        <p:txBody>
          <a:bodyPr lIns="95730" tIns="47864" rIns="95730" bIns="47864" anchor="ctr"/>
          <a:lstStyle/>
          <a:p>
            <a:pPr algn="r" defTabSz="957263"/>
            <a:r>
              <a:rPr kumimoji="1" lang="en-US" sz="2100" i="0" u="none">
                <a:solidFill>
                  <a:srgbClr val="0000FF"/>
                </a:solidFill>
              </a:rPr>
              <a:t>Perkembangan Standar ISO 9000</a:t>
            </a:r>
          </a:p>
        </p:txBody>
      </p:sp>
      <p:pic>
        <p:nvPicPr>
          <p:cNvPr id="17"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halaman </a:t>
            </a:r>
            <a:fld id="{5D0FC05E-A320-4C29-85E6-336AE3F3728B}" type="slidenum">
              <a:rPr lang="en-US"/>
              <a:pPr/>
              <a:t>13</a:t>
            </a:fld>
            <a:r>
              <a:rPr lang="en-US"/>
              <a:t>  dari 50 halaman</a:t>
            </a:r>
          </a:p>
        </p:txBody>
      </p:sp>
      <p:sp>
        <p:nvSpPr>
          <p:cNvPr id="916482" name="Rectangle 2"/>
          <p:cNvSpPr>
            <a:spLocks noChangeArrowheads="1"/>
          </p:cNvSpPr>
          <p:nvPr/>
        </p:nvSpPr>
        <p:spPr bwMode="auto">
          <a:xfrm>
            <a:off x="731228" y="293689"/>
            <a:ext cx="7769469" cy="490537"/>
          </a:xfrm>
          <a:prstGeom prst="rect">
            <a:avLst/>
          </a:prstGeom>
          <a:noFill/>
          <a:ln w="9525">
            <a:noFill/>
            <a:miter lim="800000"/>
            <a:headEnd/>
            <a:tailEnd/>
          </a:ln>
          <a:effectLst/>
        </p:spPr>
        <p:txBody>
          <a:bodyPr lIns="95730" tIns="47864" rIns="95730" bIns="47864" anchor="ctr"/>
          <a:lstStyle/>
          <a:p>
            <a:pPr algn="r" defTabSz="957263"/>
            <a:r>
              <a:rPr kumimoji="1" lang="en-US" sz="2100" i="0" u="none">
                <a:solidFill>
                  <a:srgbClr val="0000FF"/>
                </a:solidFill>
              </a:rPr>
              <a:t>K</a:t>
            </a:r>
            <a:r>
              <a:rPr kumimoji="1" lang="en-US" sz="1300" i="0" u="none">
                <a:solidFill>
                  <a:srgbClr val="0000FF"/>
                </a:solidFill>
              </a:rPr>
              <a:t>ELUARGA</a:t>
            </a:r>
            <a:r>
              <a:rPr kumimoji="1" lang="en-US" sz="2100" i="0" u="none">
                <a:solidFill>
                  <a:srgbClr val="0000FF"/>
                </a:solidFill>
              </a:rPr>
              <a:t> S</a:t>
            </a:r>
            <a:r>
              <a:rPr kumimoji="1" lang="en-US" sz="1300" i="0" u="none">
                <a:solidFill>
                  <a:srgbClr val="0000FF"/>
                </a:solidFill>
              </a:rPr>
              <a:t>ISTEM</a:t>
            </a:r>
            <a:r>
              <a:rPr kumimoji="1" lang="en-US" sz="2100" i="0" u="none">
                <a:solidFill>
                  <a:srgbClr val="0000FF"/>
                </a:solidFill>
              </a:rPr>
              <a:t> M</a:t>
            </a:r>
            <a:r>
              <a:rPr kumimoji="1" lang="en-US" sz="1300" i="0" u="none">
                <a:solidFill>
                  <a:srgbClr val="0000FF"/>
                </a:solidFill>
              </a:rPr>
              <a:t>UTU</a:t>
            </a:r>
            <a:r>
              <a:rPr kumimoji="1" lang="en-US" sz="2100" i="0" u="none">
                <a:solidFill>
                  <a:srgbClr val="0000FF"/>
                </a:solidFill>
              </a:rPr>
              <a:t> ISO 9000:2008</a:t>
            </a:r>
          </a:p>
        </p:txBody>
      </p:sp>
      <p:sp>
        <p:nvSpPr>
          <p:cNvPr id="916483" name="Text Box 3"/>
          <p:cNvSpPr txBox="1">
            <a:spLocks noChangeArrowheads="1"/>
          </p:cNvSpPr>
          <p:nvPr/>
        </p:nvSpPr>
        <p:spPr bwMode="auto">
          <a:xfrm>
            <a:off x="2011973" y="785794"/>
            <a:ext cx="5209442" cy="447968"/>
          </a:xfrm>
          <a:prstGeom prst="rect">
            <a:avLst/>
          </a:prstGeom>
          <a:solidFill>
            <a:schemeClr val="accent2">
              <a:lumMod val="60000"/>
              <a:lumOff val="40000"/>
            </a:schemeClr>
          </a:solidFill>
          <a:ln w="9525">
            <a:noFill/>
            <a:miter lim="800000"/>
            <a:headEnd/>
            <a:tailEnd/>
          </a:ln>
          <a:effectLst/>
        </p:spPr>
        <p:txBody>
          <a:bodyPr lIns="93117" tIns="46558" rIns="93117" bIns="46558" anchor="ctr">
            <a:spAutoFit/>
          </a:bodyPr>
          <a:lstStyle/>
          <a:p>
            <a:pPr algn="ctr" defTabSz="1182688">
              <a:spcBef>
                <a:spcPct val="50000"/>
              </a:spcBef>
            </a:pPr>
            <a:r>
              <a:rPr lang="en-US" sz="2300" b="1" i="0" u="none" dirty="0" err="1">
                <a:solidFill>
                  <a:srgbClr val="000000"/>
                </a:solidFill>
              </a:rPr>
              <a:t>Keluarga</a:t>
            </a:r>
            <a:r>
              <a:rPr lang="en-US" sz="2300" b="1" i="0" u="none" dirty="0">
                <a:solidFill>
                  <a:srgbClr val="000000"/>
                </a:solidFill>
              </a:rPr>
              <a:t> </a:t>
            </a:r>
            <a:r>
              <a:rPr lang="en-US" sz="2300" b="1" i="0" u="none" dirty="0" err="1">
                <a:solidFill>
                  <a:srgbClr val="000000"/>
                </a:solidFill>
              </a:rPr>
              <a:t>Standar</a:t>
            </a:r>
            <a:r>
              <a:rPr lang="en-US" sz="2300" b="1" i="0" u="none" dirty="0">
                <a:solidFill>
                  <a:srgbClr val="000000"/>
                </a:solidFill>
              </a:rPr>
              <a:t>  ISO 9000 : 2008</a:t>
            </a:r>
            <a:endParaRPr lang="en-US" sz="2300" b="1" i="0" u="none" dirty="0">
              <a:latin typeface="Times New Roman" pitchFamily="18" charset="0"/>
            </a:endParaRPr>
          </a:p>
        </p:txBody>
      </p:sp>
      <p:sp>
        <p:nvSpPr>
          <p:cNvPr id="916484" name="Rectangle 4"/>
          <p:cNvSpPr>
            <a:spLocks noChangeArrowheads="1"/>
          </p:cNvSpPr>
          <p:nvPr/>
        </p:nvSpPr>
        <p:spPr bwMode="auto">
          <a:xfrm>
            <a:off x="451339" y="1517650"/>
            <a:ext cx="8175381" cy="4502150"/>
          </a:xfrm>
          <a:prstGeom prst="rect">
            <a:avLst/>
          </a:prstGeom>
          <a:noFill/>
          <a:ln w="9525">
            <a:noFill/>
            <a:miter lim="800000"/>
            <a:headEnd/>
            <a:tailEnd/>
          </a:ln>
          <a:effectLst/>
        </p:spPr>
        <p:txBody>
          <a:bodyPr lIns="46558" tIns="46558" rIns="46558" bIns="46558"/>
          <a:lstStyle/>
          <a:p>
            <a:pPr algn="just" defTabSz="1182688"/>
            <a:r>
              <a:rPr lang="en-US" sz="2000" i="0" u="none" dirty="0">
                <a:solidFill>
                  <a:srgbClr val="339933"/>
                </a:solidFill>
                <a:latin typeface="Arial Narrow" pitchFamily="34" charset="0"/>
              </a:rPr>
              <a:t>ISO 9000 (SNI-19-9000-2001) : </a:t>
            </a:r>
            <a:r>
              <a:rPr lang="en-US" sz="2000" i="0" u="none" dirty="0" err="1">
                <a:solidFill>
                  <a:srgbClr val="339933"/>
                </a:solidFill>
                <a:latin typeface="Arial Narrow" pitchFamily="34" charset="0"/>
              </a:rPr>
              <a:t>Sistem</a:t>
            </a:r>
            <a:r>
              <a:rPr lang="en-US" sz="2000" i="0" u="none" dirty="0">
                <a:solidFill>
                  <a:srgbClr val="339933"/>
                </a:solidFill>
                <a:latin typeface="Arial Narrow" pitchFamily="34" charset="0"/>
              </a:rPr>
              <a:t> </a:t>
            </a:r>
            <a:r>
              <a:rPr lang="en-US" sz="2000" i="0" u="none" dirty="0" err="1">
                <a:solidFill>
                  <a:srgbClr val="339933"/>
                </a:solidFill>
                <a:latin typeface="Arial Narrow" pitchFamily="34" charset="0"/>
              </a:rPr>
              <a:t>Manajemen</a:t>
            </a:r>
            <a:r>
              <a:rPr lang="en-US" sz="2000" i="0" u="none" dirty="0">
                <a:solidFill>
                  <a:srgbClr val="339933"/>
                </a:solidFill>
                <a:latin typeface="Arial Narrow" pitchFamily="34" charset="0"/>
              </a:rPr>
              <a:t> </a:t>
            </a:r>
            <a:r>
              <a:rPr lang="en-US" sz="2000" i="0" u="none" dirty="0" err="1">
                <a:solidFill>
                  <a:srgbClr val="339933"/>
                </a:solidFill>
                <a:latin typeface="Arial Narrow" pitchFamily="34" charset="0"/>
              </a:rPr>
              <a:t>Mutu</a:t>
            </a:r>
            <a:r>
              <a:rPr lang="en-US" sz="2000" i="0" u="none" dirty="0">
                <a:solidFill>
                  <a:srgbClr val="339933"/>
                </a:solidFill>
                <a:latin typeface="Arial Narrow" pitchFamily="34" charset="0"/>
              </a:rPr>
              <a:t> – </a:t>
            </a:r>
            <a:r>
              <a:rPr lang="en-US" sz="2000" i="0" u="none" dirty="0" err="1">
                <a:solidFill>
                  <a:srgbClr val="339933"/>
                </a:solidFill>
                <a:latin typeface="Arial Narrow" pitchFamily="34" charset="0"/>
              </a:rPr>
              <a:t>Dasar-dasar</a:t>
            </a:r>
            <a:r>
              <a:rPr lang="en-US" sz="2000" i="0" u="none" dirty="0">
                <a:solidFill>
                  <a:srgbClr val="339933"/>
                </a:solidFill>
                <a:latin typeface="Arial Narrow" pitchFamily="34" charset="0"/>
              </a:rPr>
              <a:t> &amp; </a:t>
            </a:r>
            <a:r>
              <a:rPr lang="en-US" sz="2000" i="0" u="none" dirty="0" err="1">
                <a:solidFill>
                  <a:srgbClr val="339933"/>
                </a:solidFill>
                <a:latin typeface="Arial Narrow" pitchFamily="34" charset="0"/>
              </a:rPr>
              <a:t>Kosakata</a:t>
            </a:r>
            <a:endParaRPr lang="en-US" sz="2000" i="0" u="none" dirty="0">
              <a:solidFill>
                <a:srgbClr val="339933"/>
              </a:solidFill>
              <a:latin typeface="Arial Narrow" pitchFamily="34" charset="0"/>
            </a:endParaRPr>
          </a:p>
          <a:p>
            <a:pPr algn="just" defTabSz="1182688">
              <a:buFont typeface="Symbol" pitchFamily="18" charset="2"/>
              <a:buNone/>
            </a:pPr>
            <a:r>
              <a:rPr lang="en-US" sz="2000" b="0" i="0" u="none" dirty="0" err="1">
                <a:solidFill>
                  <a:srgbClr val="000000"/>
                </a:solidFill>
                <a:latin typeface="Arial Narrow" pitchFamily="34" charset="0"/>
              </a:rPr>
              <a:t>Menguraikan</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dasar-dasar</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sistem</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manajemen</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mutu</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dan</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merincikan</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istilah</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dalam</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sistem</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manajemen</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mutu</a:t>
            </a:r>
            <a:r>
              <a:rPr lang="en-US" sz="2000" b="0" i="0" u="none" dirty="0">
                <a:solidFill>
                  <a:srgbClr val="000000"/>
                </a:solidFill>
                <a:latin typeface="Arial Narrow" pitchFamily="34" charset="0"/>
              </a:rPr>
              <a:t>.</a:t>
            </a:r>
            <a:endParaRPr lang="en-US" sz="2000" i="0" u="none" dirty="0">
              <a:solidFill>
                <a:srgbClr val="000000"/>
              </a:solidFill>
              <a:latin typeface="Arial Narrow" pitchFamily="34" charset="0"/>
            </a:endParaRPr>
          </a:p>
          <a:p>
            <a:pPr algn="just" defTabSz="1182688">
              <a:spcBef>
                <a:spcPct val="30000"/>
              </a:spcBef>
            </a:pPr>
            <a:r>
              <a:rPr lang="en-US" sz="2000" i="0" u="none" dirty="0">
                <a:solidFill>
                  <a:srgbClr val="008000"/>
                </a:solidFill>
                <a:latin typeface="Arial Narrow" pitchFamily="34" charset="0"/>
              </a:rPr>
              <a:t>ISO 9001 : 2008 : </a:t>
            </a:r>
            <a:r>
              <a:rPr lang="en-US" sz="2000" i="0" u="none" dirty="0" err="1">
                <a:solidFill>
                  <a:srgbClr val="008000"/>
                </a:solidFill>
                <a:latin typeface="Arial Narrow" pitchFamily="34" charset="0"/>
              </a:rPr>
              <a:t>Sistem</a:t>
            </a:r>
            <a:r>
              <a:rPr lang="en-US" sz="2000" i="0" u="none" dirty="0">
                <a:solidFill>
                  <a:srgbClr val="008000"/>
                </a:solidFill>
                <a:latin typeface="Arial Narrow" pitchFamily="34" charset="0"/>
              </a:rPr>
              <a:t> </a:t>
            </a:r>
            <a:r>
              <a:rPr lang="en-US" sz="2000" i="0" u="none" dirty="0" err="1">
                <a:solidFill>
                  <a:srgbClr val="008000"/>
                </a:solidFill>
                <a:latin typeface="Arial Narrow" pitchFamily="34" charset="0"/>
              </a:rPr>
              <a:t>Manajemen</a:t>
            </a:r>
            <a:r>
              <a:rPr lang="en-US" sz="2000" i="0" u="none" dirty="0">
                <a:solidFill>
                  <a:srgbClr val="008000"/>
                </a:solidFill>
                <a:latin typeface="Arial Narrow" pitchFamily="34" charset="0"/>
              </a:rPr>
              <a:t> </a:t>
            </a:r>
            <a:r>
              <a:rPr lang="en-US" sz="2000" i="0" u="none" dirty="0" err="1">
                <a:solidFill>
                  <a:srgbClr val="008000"/>
                </a:solidFill>
                <a:latin typeface="Arial Narrow" pitchFamily="34" charset="0"/>
              </a:rPr>
              <a:t>Mutu</a:t>
            </a:r>
            <a:r>
              <a:rPr lang="en-US" sz="2000" i="0" u="none" dirty="0">
                <a:solidFill>
                  <a:srgbClr val="008000"/>
                </a:solidFill>
                <a:latin typeface="Arial Narrow" pitchFamily="34" charset="0"/>
              </a:rPr>
              <a:t> – </a:t>
            </a:r>
            <a:r>
              <a:rPr lang="en-US" sz="2000" i="0" u="none" dirty="0" err="1">
                <a:solidFill>
                  <a:srgbClr val="008000"/>
                </a:solidFill>
                <a:latin typeface="Arial Narrow" pitchFamily="34" charset="0"/>
              </a:rPr>
              <a:t>Persyaratan</a:t>
            </a:r>
            <a:r>
              <a:rPr lang="en-US" sz="2000" i="0" u="none" dirty="0">
                <a:solidFill>
                  <a:srgbClr val="008000"/>
                </a:solidFill>
                <a:latin typeface="Arial Narrow" pitchFamily="34" charset="0"/>
              </a:rPr>
              <a:t> </a:t>
            </a:r>
            <a:r>
              <a:rPr lang="en-US" sz="2000" i="0" u="none" dirty="0">
                <a:solidFill>
                  <a:schemeClr val="accent2"/>
                </a:solidFill>
                <a:latin typeface="Arial Narrow" pitchFamily="34" charset="0"/>
              </a:rPr>
              <a:t>-&gt; </a:t>
            </a:r>
            <a:r>
              <a:rPr lang="en-US" sz="2000" i="0" u="none" dirty="0" err="1">
                <a:solidFill>
                  <a:schemeClr val="accent2"/>
                </a:solidFill>
                <a:latin typeface="Arial Narrow" pitchFamily="34" charset="0"/>
              </a:rPr>
              <a:t>utk</a:t>
            </a:r>
            <a:r>
              <a:rPr lang="en-US" sz="2000" i="0" u="none" dirty="0">
                <a:solidFill>
                  <a:schemeClr val="accent2"/>
                </a:solidFill>
                <a:latin typeface="Arial Narrow" pitchFamily="34" charset="0"/>
              </a:rPr>
              <a:t> </a:t>
            </a:r>
            <a:r>
              <a:rPr lang="en-US" sz="2000" i="0" u="none" dirty="0" err="1">
                <a:solidFill>
                  <a:schemeClr val="accent2"/>
                </a:solidFill>
                <a:latin typeface="Arial Narrow" pitchFamily="34" charset="0"/>
              </a:rPr>
              <a:t>Sertifikasi</a:t>
            </a:r>
            <a:endParaRPr lang="en-US" sz="2000" i="0" u="none" dirty="0">
              <a:solidFill>
                <a:srgbClr val="008000"/>
              </a:solidFill>
              <a:latin typeface="Arial Narrow" pitchFamily="34" charset="0"/>
            </a:endParaRPr>
          </a:p>
          <a:p>
            <a:pPr algn="just" defTabSz="1182688">
              <a:buFont typeface="Symbol" pitchFamily="18" charset="2"/>
              <a:buNone/>
            </a:pPr>
            <a:r>
              <a:rPr lang="en-US" sz="2000" b="0" i="0" u="none" dirty="0" err="1">
                <a:solidFill>
                  <a:srgbClr val="0000FF"/>
                </a:solidFill>
                <a:latin typeface="Arial Narrow" pitchFamily="34" charset="0"/>
              </a:rPr>
              <a:t>Merinci</a:t>
            </a:r>
            <a:r>
              <a:rPr lang="en-US" sz="2000" b="0" i="0" u="none" dirty="0">
                <a:solidFill>
                  <a:srgbClr val="0000FF"/>
                </a:solidFill>
                <a:latin typeface="Arial Narrow" pitchFamily="34" charset="0"/>
              </a:rPr>
              <a:t> </a:t>
            </a:r>
            <a:r>
              <a:rPr lang="en-US" sz="2000" b="0" i="0" u="none" dirty="0" err="1">
                <a:solidFill>
                  <a:srgbClr val="0000FF"/>
                </a:solidFill>
                <a:latin typeface="Arial Narrow" pitchFamily="34" charset="0"/>
              </a:rPr>
              <a:t>persyaratan</a:t>
            </a:r>
            <a:r>
              <a:rPr lang="en-US" sz="2000" b="0" i="0" u="none" dirty="0">
                <a:solidFill>
                  <a:srgbClr val="0000FF"/>
                </a:solidFill>
                <a:latin typeface="Arial Narrow" pitchFamily="34" charset="0"/>
              </a:rPr>
              <a:t> </a:t>
            </a:r>
            <a:r>
              <a:rPr lang="en-US" sz="2000" b="0" i="0" u="none" dirty="0" err="1">
                <a:solidFill>
                  <a:srgbClr val="0000FF"/>
                </a:solidFill>
                <a:latin typeface="Arial Narrow" pitchFamily="34" charset="0"/>
              </a:rPr>
              <a:t>sistem</a:t>
            </a:r>
            <a:r>
              <a:rPr lang="en-US" sz="2000" b="0" i="0" u="none" dirty="0">
                <a:solidFill>
                  <a:srgbClr val="0000FF"/>
                </a:solidFill>
                <a:latin typeface="Arial Narrow" pitchFamily="34" charset="0"/>
              </a:rPr>
              <a:t> </a:t>
            </a:r>
            <a:r>
              <a:rPr lang="en-US" sz="2000" b="0" i="0" u="none" dirty="0" err="1">
                <a:solidFill>
                  <a:srgbClr val="0000FF"/>
                </a:solidFill>
                <a:latin typeface="Arial Narrow" pitchFamily="34" charset="0"/>
              </a:rPr>
              <a:t>manajemen</a:t>
            </a:r>
            <a:r>
              <a:rPr lang="en-US" sz="2000" b="0" i="0" u="none" dirty="0">
                <a:solidFill>
                  <a:srgbClr val="0000FF"/>
                </a:solidFill>
                <a:latin typeface="Arial Narrow" pitchFamily="34" charset="0"/>
              </a:rPr>
              <a:t> </a:t>
            </a:r>
            <a:r>
              <a:rPr lang="en-US" sz="2000" b="0" i="0" u="none" dirty="0" err="1">
                <a:solidFill>
                  <a:srgbClr val="0000FF"/>
                </a:solidFill>
                <a:latin typeface="Arial Narrow" pitchFamily="34" charset="0"/>
              </a:rPr>
              <a:t>mutu</a:t>
            </a:r>
            <a:r>
              <a:rPr lang="en-US" sz="2000" b="0" i="0" u="none" dirty="0">
                <a:solidFill>
                  <a:srgbClr val="0000FF"/>
                </a:solidFill>
                <a:latin typeface="Arial Narrow" pitchFamily="34" charset="0"/>
              </a:rPr>
              <a:t> </a:t>
            </a:r>
            <a:r>
              <a:rPr lang="en-US" sz="2000" b="0" i="0" u="none" dirty="0" err="1">
                <a:solidFill>
                  <a:srgbClr val="0000FF"/>
                </a:solidFill>
                <a:latin typeface="Arial Narrow" pitchFamily="34" charset="0"/>
              </a:rPr>
              <a:t>di</a:t>
            </a:r>
            <a:r>
              <a:rPr lang="en-US" sz="2000" b="0" i="0" u="none" dirty="0">
                <a:solidFill>
                  <a:srgbClr val="0000FF"/>
                </a:solidFill>
                <a:latin typeface="Arial Narrow" pitchFamily="34" charset="0"/>
              </a:rPr>
              <a:t> </a:t>
            </a:r>
            <a:r>
              <a:rPr lang="en-US" sz="2000" b="0" i="0" u="none" dirty="0" err="1">
                <a:solidFill>
                  <a:srgbClr val="0000FF"/>
                </a:solidFill>
                <a:latin typeface="Arial Narrow" pitchFamily="34" charset="0"/>
              </a:rPr>
              <a:t>mana</a:t>
            </a:r>
            <a:r>
              <a:rPr lang="en-US" sz="2000" b="0" i="0" u="none" dirty="0">
                <a:solidFill>
                  <a:srgbClr val="0000FF"/>
                </a:solidFill>
                <a:latin typeface="Arial Narrow" pitchFamily="34" charset="0"/>
              </a:rPr>
              <a:t> </a:t>
            </a:r>
            <a:r>
              <a:rPr lang="en-US" sz="2000" b="0" i="0" u="none" dirty="0" err="1">
                <a:solidFill>
                  <a:srgbClr val="0000FF"/>
                </a:solidFill>
                <a:latin typeface="Arial Narrow" pitchFamily="34" charset="0"/>
              </a:rPr>
              <a:t>organisasi</a:t>
            </a:r>
            <a:r>
              <a:rPr lang="en-US" sz="2000" b="0" i="0" u="none" dirty="0">
                <a:solidFill>
                  <a:srgbClr val="0000FF"/>
                </a:solidFill>
                <a:latin typeface="Arial Narrow" pitchFamily="34" charset="0"/>
              </a:rPr>
              <a:t> </a:t>
            </a:r>
            <a:r>
              <a:rPr lang="en-US" sz="2000" b="0" i="0" u="none" dirty="0" err="1">
                <a:solidFill>
                  <a:srgbClr val="0000FF"/>
                </a:solidFill>
                <a:latin typeface="Arial Narrow" pitchFamily="34" charset="0"/>
              </a:rPr>
              <a:t>perlu</a:t>
            </a:r>
            <a:r>
              <a:rPr lang="en-US" sz="2000" b="0" i="0" u="none" dirty="0">
                <a:solidFill>
                  <a:srgbClr val="0000FF"/>
                </a:solidFill>
                <a:latin typeface="Arial Narrow" pitchFamily="34" charset="0"/>
              </a:rPr>
              <a:t> </a:t>
            </a:r>
            <a:r>
              <a:rPr lang="en-US" sz="2000" b="0" i="0" u="none" dirty="0" err="1">
                <a:solidFill>
                  <a:srgbClr val="0000FF"/>
                </a:solidFill>
                <a:latin typeface="Arial Narrow" pitchFamily="34" charset="0"/>
              </a:rPr>
              <a:t>memperagakan</a:t>
            </a:r>
            <a:r>
              <a:rPr lang="en-US" sz="2000" b="0" i="0" u="none" dirty="0">
                <a:solidFill>
                  <a:srgbClr val="0000FF"/>
                </a:solidFill>
                <a:latin typeface="Arial Narrow" pitchFamily="34" charset="0"/>
              </a:rPr>
              <a:t> </a:t>
            </a:r>
            <a:r>
              <a:rPr lang="en-US" sz="2000" b="0" i="0" u="none" dirty="0" err="1">
                <a:solidFill>
                  <a:srgbClr val="0000FF"/>
                </a:solidFill>
                <a:latin typeface="Arial Narrow" pitchFamily="34" charset="0"/>
              </a:rPr>
              <a:t>kemampuannya</a:t>
            </a:r>
            <a:r>
              <a:rPr lang="en-US" sz="2000" b="0" i="0" u="none" dirty="0">
                <a:solidFill>
                  <a:srgbClr val="0000FF"/>
                </a:solidFill>
                <a:latin typeface="Arial Narrow" pitchFamily="34" charset="0"/>
              </a:rPr>
              <a:t> </a:t>
            </a:r>
            <a:r>
              <a:rPr lang="en-US" sz="2000" b="0" i="0" u="none" dirty="0" err="1">
                <a:solidFill>
                  <a:srgbClr val="0000FF"/>
                </a:solidFill>
                <a:latin typeface="Arial Narrow" pitchFamily="34" charset="0"/>
              </a:rPr>
              <a:t>untuk</a:t>
            </a:r>
            <a:r>
              <a:rPr lang="en-US" sz="2000" b="0" i="0" u="none" dirty="0">
                <a:solidFill>
                  <a:srgbClr val="0000FF"/>
                </a:solidFill>
                <a:latin typeface="Arial Narrow" pitchFamily="34" charset="0"/>
              </a:rPr>
              <a:t> </a:t>
            </a:r>
            <a:r>
              <a:rPr lang="en-US" sz="2000" b="0" i="0" u="none" dirty="0" err="1">
                <a:solidFill>
                  <a:srgbClr val="0000FF"/>
                </a:solidFill>
                <a:latin typeface="Arial Narrow" pitchFamily="34" charset="0"/>
              </a:rPr>
              <a:t>menyediakan</a:t>
            </a:r>
            <a:r>
              <a:rPr lang="en-US" sz="2000" b="0" i="0" u="none" dirty="0">
                <a:solidFill>
                  <a:srgbClr val="0000FF"/>
                </a:solidFill>
                <a:latin typeface="Arial Narrow" pitchFamily="34" charset="0"/>
              </a:rPr>
              <a:t> </a:t>
            </a:r>
            <a:r>
              <a:rPr lang="en-US" sz="2000" b="0" i="0" u="none" dirty="0" err="1">
                <a:solidFill>
                  <a:srgbClr val="0000FF"/>
                </a:solidFill>
                <a:latin typeface="Arial Narrow" pitchFamily="34" charset="0"/>
              </a:rPr>
              <a:t>produk</a:t>
            </a:r>
            <a:r>
              <a:rPr lang="en-US" sz="2000" b="0" i="0" u="none" dirty="0">
                <a:solidFill>
                  <a:srgbClr val="0000FF"/>
                </a:solidFill>
                <a:latin typeface="Arial Narrow" pitchFamily="34" charset="0"/>
              </a:rPr>
              <a:t> yang </a:t>
            </a:r>
            <a:r>
              <a:rPr lang="en-US" sz="2000" b="0" i="0" u="none" dirty="0" err="1">
                <a:solidFill>
                  <a:srgbClr val="0000FF"/>
                </a:solidFill>
                <a:latin typeface="Arial Narrow" pitchFamily="34" charset="0"/>
              </a:rPr>
              <a:t>memenuhi</a:t>
            </a:r>
            <a:r>
              <a:rPr lang="en-US" sz="2000" b="0" i="0" u="none" dirty="0">
                <a:solidFill>
                  <a:srgbClr val="0000FF"/>
                </a:solidFill>
                <a:latin typeface="Arial Narrow" pitchFamily="34" charset="0"/>
              </a:rPr>
              <a:t> </a:t>
            </a:r>
            <a:r>
              <a:rPr lang="en-US" sz="2000" b="0" i="0" u="none" dirty="0" err="1">
                <a:solidFill>
                  <a:srgbClr val="0000FF"/>
                </a:solidFill>
                <a:latin typeface="Arial Narrow" pitchFamily="34" charset="0"/>
              </a:rPr>
              <a:t>persyaratan</a:t>
            </a:r>
            <a:r>
              <a:rPr lang="en-US" sz="2000" b="0" i="0" u="none" dirty="0">
                <a:solidFill>
                  <a:srgbClr val="0000FF"/>
                </a:solidFill>
                <a:latin typeface="Arial Narrow" pitchFamily="34" charset="0"/>
              </a:rPr>
              <a:t> </a:t>
            </a:r>
            <a:r>
              <a:rPr lang="en-US" sz="2000" b="0" i="0" u="none" dirty="0" err="1">
                <a:solidFill>
                  <a:srgbClr val="0000FF"/>
                </a:solidFill>
                <a:latin typeface="Arial Narrow" pitchFamily="34" charset="0"/>
              </a:rPr>
              <a:t>pelanggan</a:t>
            </a:r>
            <a:r>
              <a:rPr lang="en-US" sz="2000" b="0" i="0" u="none" dirty="0">
                <a:solidFill>
                  <a:srgbClr val="0000FF"/>
                </a:solidFill>
                <a:latin typeface="Arial Narrow" pitchFamily="34" charset="0"/>
              </a:rPr>
              <a:t> </a:t>
            </a:r>
            <a:r>
              <a:rPr lang="en-US" sz="2000" b="0" i="0" u="none" dirty="0" err="1">
                <a:solidFill>
                  <a:srgbClr val="0000FF"/>
                </a:solidFill>
                <a:latin typeface="Arial Narrow" pitchFamily="34" charset="0"/>
              </a:rPr>
              <a:t>dan</a:t>
            </a:r>
            <a:r>
              <a:rPr lang="en-US" sz="2000" b="0" i="0" u="none" dirty="0">
                <a:solidFill>
                  <a:srgbClr val="0000FF"/>
                </a:solidFill>
                <a:latin typeface="Arial Narrow" pitchFamily="34" charset="0"/>
              </a:rPr>
              <a:t> </a:t>
            </a:r>
            <a:r>
              <a:rPr lang="en-US" sz="2000" b="0" i="0" u="none" dirty="0" err="1">
                <a:solidFill>
                  <a:srgbClr val="0000FF"/>
                </a:solidFill>
                <a:latin typeface="Arial Narrow" pitchFamily="34" charset="0"/>
              </a:rPr>
              <a:t>peraturan</a:t>
            </a:r>
            <a:r>
              <a:rPr lang="en-US" sz="2000" b="0" i="0" u="none" dirty="0">
                <a:solidFill>
                  <a:srgbClr val="0000FF"/>
                </a:solidFill>
                <a:latin typeface="Arial Narrow" pitchFamily="34" charset="0"/>
              </a:rPr>
              <a:t> yang </a:t>
            </a:r>
            <a:r>
              <a:rPr lang="en-US" sz="2000" b="0" i="0" u="none" dirty="0" err="1">
                <a:solidFill>
                  <a:srgbClr val="0000FF"/>
                </a:solidFill>
                <a:latin typeface="Arial Narrow" pitchFamily="34" charset="0"/>
              </a:rPr>
              <a:t>berlaku</a:t>
            </a:r>
            <a:r>
              <a:rPr lang="en-US" sz="2000" b="0" i="0" u="none" dirty="0">
                <a:solidFill>
                  <a:srgbClr val="0000FF"/>
                </a:solidFill>
                <a:latin typeface="Arial Narrow" pitchFamily="34" charset="0"/>
              </a:rPr>
              <a:t> </a:t>
            </a:r>
            <a:r>
              <a:rPr lang="en-US" sz="2000" b="0" i="0" u="none" dirty="0" err="1">
                <a:solidFill>
                  <a:srgbClr val="0000FF"/>
                </a:solidFill>
                <a:latin typeface="Arial Narrow" pitchFamily="34" charset="0"/>
              </a:rPr>
              <a:t>dan</a:t>
            </a:r>
            <a:r>
              <a:rPr lang="en-US" sz="2000" b="0" i="0" u="none" dirty="0">
                <a:solidFill>
                  <a:srgbClr val="0000FF"/>
                </a:solidFill>
                <a:latin typeface="Arial Narrow" pitchFamily="34" charset="0"/>
              </a:rPr>
              <a:t> </a:t>
            </a:r>
            <a:r>
              <a:rPr lang="en-US" sz="2000" b="0" i="0" u="none" dirty="0" err="1">
                <a:solidFill>
                  <a:srgbClr val="0000FF"/>
                </a:solidFill>
                <a:latin typeface="Arial Narrow" pitchFamily="34" charset="0"/>
              </a:rPr>
              <a:t>bertujuan</a:t>
            </a:r>
            <a:r>
              <a:rPr lang="en-US" sz="2000" b="0" i="0" u="none" dirty="0">
                <a:solidFill>
                  <a:srgbClr val="0000FF"/>
                </a:solidFill>
                <a:latin typeface="Arial Narrow" pitchFamily="34" charset="0"/>
              </a:rPr>
              <a:t> </a:t>
            </a:r>
            <a:r>
              <a:rPr lang="en-US" sz="2000" b="0" i="0" u="none" dirty="0" err="1">
                <a:solidFill>
                  <a:srgbClr val="0000FF"/>
                </a:solidFill>
                <a:latin typeface="Arial Narrow" pitchFamily="34" charset="0"/>
              </a:rPr>
              <a:t>meningkatkan</a:t>
            </a:r>
            <a:r>
              <a:rPr lang="en-US" sz="2000" b="0" i="0" u="none" dirty="0">
                <a:solidFill>
                  <a:srgbClr val="0000FF"/>
                </a:solidFill>
                <a:latin typeface="Arial Narrow" pitchFamily="34" charset="0"/>
              </a:rPr>
              <a:t> </a:t>
            </a:r>
            <a:r>
              <a:rPr lang="en-US" sz="2000" b="0" i="0" u="none" dirty="0" err="1">
                <a:solidFill>
                  <a:srgbClr val="0000FF"/>
                </a:solidFill>
                <a:latin typeface="Arial Narrow" pitchFamily="34" charset="0"/>
              </a:rPr>
              <a:t>kepuasan</a:t>
            </a:r>
            <a:r>
              <a:rPr lang="en-US" sz="2000" b="0" i="0" u="none" dirty="0">
                <a:solidFill>
                  <a:srgbClr val="0000FF"/>
                </a:solidFill>
                <a:latin typeface="Arial Narrow" pitchFamily="34" charset="0"/>
              </a:rPr>
              <a:t> </a:t>
            </a:r>
            <a:r>
              <a:rPr lang="en-US" sz="2000" b="0" i="0" u="none" dirty="0" err="1">
                <a:solidFill>
                  <a:srgbClr val="0000FF"/>
                </a:solidFill>
                <a:latin typeface="Arial Narrow" pitchFamily="34" charset="0"/>
              </a:rPr>
              <a:t>pelanggan</a:t>
            </a:r>
            <a:r>
              <a:rPr lang="en-US" sz="2000" b="0" i="0" u="none" dirty="0">
                <a:solidFill>
                  <a:srgbClr val="000000"/>
                </a:solidFill>
                <a:latin typeface="Arial Narrow" pitchFamily="34" charset="0"/>
              </a:rPr>
              <a:t>.</a:t>
            </a:r>
          </a:p>
          <a:p>
            <a:pPr algn="just" defTabSz="1182688">
              <a:spcBef>
                <a:spcPct val="30000"/>
              </a:spcBef>
            </a:pPr>
            <a:r>
              <a:rPr lang="en-US" sz="2000" i="0" u="none" dirty="0">
                <a:solidFill>
                  <a:srgbClr val="339933"/>
                </a:solidFill>
                <a:latin typeface="Arial Narrow" pitchFamily="34" charset="0"/>
              </a:rPr>
              <a:t>ISO 9004 : Quality management systems - Guidelines</a:t>
            </a:r>
          </a:p>
          <a:p>
            <a:pPr algn="just" defTabSz="1182688">
              <a:buFont typeface="Symbol" pitchFamily="18" charset="2"/>
              <a:buNone/>
            </a:pPr>
            <a:r>
              <a:rPr lang="en-US" sz="2000" b="0" i="0" u="none" dirty="0" err="1">
                <a:solidFill>
                  <a:srgbClr val="000000"/>
                </a:solidFill>
                <a:latin typeface="Arial Narrow" pitchFamily="34" charset="0"/>
              </a:rPr>
              <a:t>Menyediakan</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panduan</a:t>
            </a:r>
            <a:r>
              <a:rPr lang="en-US" sz="2000" b="0" i="0" u="none" dirty="0">
                <a:solidFill>
                  <a:srgbClr val="000000"/>
                </a:solidFill>
                <a:latin typeface="Arial Narrow" pitchFamily="34" charset="0"/>
              </a:rPr>
              <a:t> yang </a:t>
            </a:r>
            <a:r>
              <a:rPr lang="en-US" sz="2000" b="0" i="0" u="none" dirty="0" err="1">
                <a:solidFill>
                  <a:srgbClr val="000000"/>
                </a:solidFill>
                <a:latin typeface="Arial Narrow" pitchFamily="34" charset="0"/>
              </a:rPr>
              <a:t>mempertimbangkan</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baik</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keefektifan</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maupun</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efisiensi</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sistem</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manajemen</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mutu</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Tujuan</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standar</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ini</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adalah</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perbaikan</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kinerja</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organisasi</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dan</a:t>
            </a:r>
            <a:r>
              <a:rPr lang="en-US" sz="2000" b="0" i="0" u="none" dirty="0">
                <a:solidFill>
                  <a:srgbClr val="000000"/>
                </a:solidFill>
                <a:latin typeface="Arial Narrow" pitchFamily="34" charset="0"/>
              </a:rPr>
              <a:t> </a:t>
            </a:r>
            <a:r>
              <a:rPr lang="en-US" sz="2000" b="0" i="0" u="none" dirty="0" err="1" smtClean="0">
                <a:solidFill>
                  <a:srgbClr val="000000"/>
                </a:solidFill>
                <a:latin typeface="Arial Narrow" pitchFamily="34" charset="0"/>
              </a:rPr>
              <a:t>kepuasan</a:t>
            </a:r>
            <a:r>
              <a:rPr lang="id-ID" sz="2000" b="0" i="0" u="none" dirty="0" smtClean="0">
                <a:solidFill>
                  <a:srgbClr val="000000"/>
                </a:solidFill>
                <a:latin typeface="Arial Narrow" pitchFamily="34" charset="0"/>
              </a:rPr>
              <a:t> mahasiswa/</a:t>
            </a:r>
            <a:r>
              <a:rPr lang="en-US" sz="2000" b="0" i="0" u="none" dirty="0" smtClean="0">
                <a:solidFill>
                  <a:srgbClr val="000000"/>
                </a:solidFill>
                <a:latin typeface="Arial Narrow" pitchFamily="34" charset="0"/>
              </a:rPr>
              <a:t> </a:t>
            </a:r>
            <a:r>
              <a:rPr lang="en-US" sz="2000" b="0" i="0" u="none" dirty="0" err="1">
                <a:solidFill>
                  <a:srgbClr val="000000"/>
                </a:solidFill>
                <a:latin typeface="Arial Narrow" pitchFamily="34" charset="0"/>
              </a:rPr>
              <a:t>pelanggan</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dan</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pihak</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berkepentingan</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lainnya</a:t>
            </a:r>
            <a:r>
              <a:rPr lang="en-US" sz="2000" b="0" i="0" u="none" dirty="0">
                <a:solidFill>
                  <a:srgbClr val="000000"/>
                </a:solidFill>
                <a:latin typeface="Arial Narrow" pitchFamily="34" charset="0"/>
              </a:rPr>
              <a:t>.</a:t>
            </a:r>
            <a:endParaRPr lang="en-US" sz="2000" i="0" u="none" dirty="0">
              <a:solidFill>
                <a:srgbClr val="000000"/>
              </a:solidFill>
              <a:latin typeface="Arial Narrow" pitchFamily="34" charset="0"/>
            </a:endParaRPr>
          </a:p>
          <a:p>
            <a:pPr algn="just" defTabSz="1182688">
              <a:spcBef>
                <a:spcPct val="30000"/>
              </a:spcBef>
            </a:pPr>
            <a:r>
              <a:rPr lang="en-US" sz="2000" i="0" u="none" dirty="0">
                <a:solidFill>
                  <a:srgbClr val="339933"/>
                </a:solidFill>
                <a:latin typeface="Arial Narrow" pitchFamily="34" charset="0"/>
              </a:rPr>
              <a:t>ISO 19011	: Guidelines for auditing (Quality/Environment)</a:t>
            </a:r>
          </a:p>
          <a:p>
            <a:pPr algn="just" defTabSz="1182688">
              <a:buFont typeface="Symbol" pitchFamily="18" charset="2"/>
              <a:buNone/>
            </a:pPr>
            <a:r>
              <a:rPr lang="en-US" sz="2000" b="0" i="0" u="none" dirty="0" err="1">
                <a:solidFill>
                  <a:srgbClr val="000000"/>
                </a:solidFill>
                <a:latin typeface="Arial Narrow" pitchFamily="34" charset="0"/>
              </a:rPr>
              <a:t>Memberi</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panduan</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tentang</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pengauditan</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sistem</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manajemen</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mutu</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dan</a:t>
            </a:r>
            <a:r>
              <a:rPr lang="en-US" sz="2000" b="0" i="0" u="none" dirty="0">
                <a:solidFill>
                  <a:srgbClr val="000000"/>
                </a:solidFill>
                <a:latin typeface="Arial Narrow" pitchFamily="34" charset="0"/>
              </a:rPr>
              <a:t> </a:t>
            </a:r>
            <a:r>
              <a:rPr lang="en-US" sz="2000" b="0" i="0" u="none" dirty="0" err="1">
                <a:solidFill>
                  <a:srgbClr val="000000"/>
                </a:solidFill>
                <a:latin typeface="Arial Narrow" pitchFamily="34" charset="0"/>
              </a:rPr>
              <a:t>lingkungan</a:t>
            </a:r>
            <a:r>
              <a:rPr lang="en-US" sz="2000" b="0" i="0" u="none" dirty="0">
                <a:solidFill>
                  <a:srgbClr val="000000"/>
                </a:solidFill>
                <a:latin typeface="Arial Narrow" pitchFamily="34" charset="0"/>
              </a:rPr>
              <a:t>.</a:t>
            </a:r>
          </a:p>
        </p:txBody>
      </p:sp>
      <p:pic>
        <p:nvPicPr>
          <p:cNvPr id="6"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halaman </a:t>
            </a:r>
            <a:fld id="{E95472A0-C133-4601-B01A-4DDF71526F36}" type="slidenum">
              <a:rPr lang="en-US"/>
              <a:pPr/>
              <a:t>14</a:t>
            </a:fld>
            <a:r>
              <a:rPr lang="en-US"/>
              <a:t>  dari 50 halaman</a:t>
            </a:r>
          </a:p>
        </p:txBody>
      </p:sp>
      <p:sp>
        <p:nvSpPr>
          <p:cNvPr id="1169410" name="Rectangle 2"/>
          <p:cNvSpPr>
            <a:spLocks noGrp="1" noChangeArrowheads="1"/>
          </p:cNvSpPr>
          <p:nvPr>
            <p:ph type="body" idx="1"/>
          </p:nvPr>
        </p:nvSpPr>
        <p:spPr bwMode="auto">
          <a:xfrm>
            <a:off x="731228" y="1244621"/>
            <a:ext cx="7961434" cy="5184775"/>
          </a:xfrm>
          <a:noFill/>
          <a:ln>
            <a:miter lim="800000"/>
            <a:headEnd/>
            <a:tailEnd/>
          </a:ln>
        </p:spPr>
        <p:txBody>
          <a:bodyPr vert="horz" wrap="square" lIns="118374" tIns="59187" rIns="118374" bIns="59187" numCol="1" anchor="t" anchorCtr="0" compatLnSpc="1">
            <a:prstTxWarp prst="textNoShape">
              <a:avLst/>
            </a:prstTxWarp>
          </a:bodyPr>
          <a:lstStyle/>
          <a:p>
            <a:pPr marL="434975" indent="-434975" algn="just">
              <a:lnSpc>
                <a:spcPct val="60000"/>
              </a:lnSpc>
              <a:spcBef>
                <a:spcPct val="0"/>
              </a:spcBef>
              <a:buFont typeface="Monotype Sorts" pitchFamily="2" charset="2"/>
              <a:buNone/>
              <a:tabLst>
                <a:tab pos="434975" algn="l"/>
              </a:tabLst>
            </a:pPr>
            <a:endParaRPr kumimoji="0" lang="en-US" sz="1900" dirty="0"/>
          </a:p>
          <a:p>
            <a:pPr marL="434975" indent="-434975" algn="just">
              <a:lnSpc>
                <a:spcPct val="80000"/>
              </a:lnSpc>
              <a:buFont typeface="Monotype Sorts" pitchFamily="2" charset="2"/>
              <a:buAutoNum type="arabicParenR"/>
              <a:tabLst>
                <a:tab pos="434975" algn="l"/>
              </a:tabLst>
            </a:pPr>
            <a:r>
              <a:rPr kumimoji="0" lang="en-US" sz="1600" dirty="0" err="1">
                <a:solidFill>
                  <a:srgbClr val="339933"/>
                </a:solidFill>
              </a:rPr>
              <a:t>Fokus</a:t>
            </a:r>
            <a:r>
              <a:rPr kumimoji="0" lang="en-US" sz="1600" dirty="0">
                <a:solidFill>
                  <a:srgbClr val="339933"/>
                </a:solidFill>
              </a:rPr>
              <a:t> </a:t>
            </a:r>
            <a:r>
              <a:rPr kumimoji="0" lang="en-US" sz="1600" dirty="0" err="1">
                <a:solidFill>
                  <a:srgbClr val="339933"/>
                </a:solidFill>
              </a:rPr>
              <a:t>Organisasi</a:t>
            </a:r>
            <a:r>
              <a:rPr kumimoji="0" lang="en-US" sz="1600" dirty="0">
                <a:solidFill>
                  <a:srgbClr val="339933"/>
                </a:solidFill>
              </a:rPr>
              <a:t> </a:t>
            </a:r>
            <a:r>
              <a:rPr kumimoji="0" lang="en-US" sz="1600" dirty="0" err="1">
                <a:solidFill>
                  <a:srgbClr val="339933"/>
                </a:solidFill>
              </a:rPr>
              <a:t>pada</a:t>
            </a:r>
            <a:r>
              <a:rPr kumimoji="0" lang="en-US" sz="1600" dirty="0">
                <a:solidFill>
                  <a:srgbClr val="339933"/>
                </a:solidFill>
              </a:rPr>
              <a:t> </a:t>
            </a:r>
            <a:r>
              <a:rPr kumimoji="0" lang="en-US" sz="1600" dirty="0" err="1">
                <a:solidFill>
                  <a:srgbClr val="339933"/>
                </a:solidFill>
              </a:rPr>
              <a:t>pelanggan</a:t>
            </a:r>
            <a:endParaRPr kumimoji="0" lang="en-US" sz="1600" dirty="0">
              <a:solidFill>
                <a:srgbClr val="339933"/>
              </a:solidFill>
            </a:endParaRPr>
          </a:p>
          <a:p>
            <a:pPr marL="434975" indent="-434975" algn="just">
              <a:lnSpc>
                <a:spcPct val="80000"/>
              </a:lnSpc>
              <a:buFont typeface="Monotype Sorts" pitchFamily="2" charset="2"/>
              <a:buNone/>
              <a:tabLst>
                <a:tab pos="434975" algn="l"/>
              </a:tabLst>
            </a:pPr>
            <a:r>
              <a:rPr kumimoji="0" lang="en-US" sz="1600" b="0" dirty="0">
                <a:solidFill>
                  <a:srgbClr val="339933"/>
                </a:solidFill>
              </a:rPr>
              <a:t>	</a:t>
            </a:r>
            <a:r>
              <a:rPr kumimoji="0" lang="en-US" sz="1600" b="0" dirty="0">
                <a:solidFill>
                  <a:schemeClr val="tx1"/>
                </a:solidFill>
              </a:rPr>
              <a:t>( Ps : 1; 5.1s/d 5.6 ; 6.1,6.2 ; 7.1 s/d 7.5 ; 8.1 s/d 8.5 )</a:t>
            </a:r>
            <a:endParaRPr kumimoji="0" lang="en-US" sz="1600" dirty="0">
              <a:solidFill>
                <a:schemeClr val="tx1"/>
              </a:solidFill>
            </a:endParaRPr>
          </a:p>
          <a:p>
            <a:pPr marL="434975" indent="-434975" algn="just">
              <a:lnSpc>
                <a:spcPct val="80000"/>
              </a:lnSpc>
              <a:buFont typeface="Monotype Sorts" pitchFamily="2" charset="2"/>
              <a:buAutoNum type="arabicParenR" startAt="2"/>
              <a:tabLst>
                <a:tab pos="434975" algn="l"/>
              </a:tabLst>
            </a:pPr>
            <a:r>
              <a:rPr kumimoji="0" lang="en-US" sz="1600" dirty="0" err="1">
                <a:solidFill>
                  <a:srgbClr val="339933"/>
                </a:solidFill>
              </a:rPr>
              <a:t>Kepemimpinan</a:t>
            </a:r>
            <a:endParaRPr kumimoji="0" lang="en-US" sz="1600" dirty="0">
              <a:solidFill>
                <a:srgbClr val="339933"/>
              </a:solidFill>
            </a:endParaRPr>
          </a:p>
          <a:p>
            <a:pPr marL="434975" indent="-434975" algn="just">
              <a:lnSpc>
                <a:spcPct val="80000"/>
              </a:lnSpc>
              <a:buFont typeface="Monotype Sorts" pitchFamily="2" charset="2"/>
              <a:buNone/>
              <a:tabLst>
                <a:tab pos="434975" algn="l"/>
              </a:tabLst>
            </a:pPr>
            <a:r>
              <a:rPr kumimoji="0" lang="en-US" sz="1600" b="0" dirty="0">
                <a:solidFill>
                  <a:srgbClr val="339933"/>
                </a:solidFill>
              </a:rPr>
              <a:t>	</a:t>
            </a:r>
            <a:r>
              <a:rPr kumimoji="0" lang="en-US" sz="1600" b="0" dirty="0">
                <a:solidFill>
                  <a:schemeClr val="tx1"/>
                </a:solidFill>
              </a:rPr>
              <a:t>( Ps : 4.1,4.2 ; 5.1 s/d 5.6 ; 6.1,6.3,6.4 ; 7.1 s/d 7.6 ; 8.1,8.5 )</a:t>
            </a:r>
            <a:endParaRPr kumimoji="0" lang="en-US" sz="1600" dirty="0">
              <a:solidFill>
                <a:schemeClr val="tx1"/>
              </a:solidFill>
            </a:endParaRPr>
          </a:p>
          <a:p>
            <a:pPr marL="434975" indent="-434975" algn="just">
              <a:lnSpc>
                <a:spcPct val="80000"/>
              </a:lnSpc>
              <a:buFont typeface="Monotype Sorts" pitchFamily="2" charset="2"/>
              <a:buAutoNum type="arabicParenR" startAt="3"/>
              <a:tabLst>
                <a:tab pos="434975" algn="l"/>
              </a:tabLst>
            </a:pPr>
            <a:r>
              <a:rPr kumimoji="0" lang="en-US" sz="1600" dirty="0" err="1">
                <a:solidFill>
                  <a:srgbClr val="339933"/>
                </a:solidFill>
              </a:rPr>
              <a:t>Keterlibatan</a:t>
            </a:r>
            <a:r>
              <a:rPr kumimoji="0" lang="en-US" sz="1600" dirty="0">
                <a:solidFill>
                  <a:srgbClr val="339933"/>
                </a:solidFill>
              </a:rPr>
              <a:t> </a:t>
            </a:r>
            <a:r>
              <a:rPr kumimoji="0" lang="en-US" sz="1600" dirty="0" err="1">
                <a:solidFill>
                  <a:srgbClr val="339933"/>
                </a:solidFill>
              </a:rPr>
              <a:t>anggota</a:t>
            </a:r>
            <a:endParaRPr kumimoji="0" lang="en-US" sz="1600" dirty="0">
              <a:solidFill>
                <a:srgbClr val="339933"/>
              </a:solidFill>
            </a:endParaRPr>
          </a:p>
          <a:p>
            <a:pPr marL="434975" indent="-434975" algn="just">
              <a:lnSpc>
                <a:spcPct val="80000"/>
              </a:lnSpc>
              <a:buFont typeface="Monotype Sorts" pitchFamily="2" charset="2"/>
              <a:buNone/>
              <a:tabLst>
                <a:tab pos="434975" algn="l"/>
              </a:tabLst>
            </a:pPr>
            <a:r>
              <a:rPr kumimoji="0" lang="en-US" sz="1600" b="0" dirty="0">
                <a:solidFill>
                  <a:srgbClr val="339933"/>
                </a:solidFill>
              </a:rPr>
              <a:t>	</a:t>
            </a:r>
            <a:r>
              <a:rPr kumimoji="0" lang="en-US" sz="1600" b="0" dirty="0">
                <a:solidFill>
                  <a:schemeClr val="tx1"/>
                </a:solidFill>
              </a:rPr>
              <a:t>( Ps : 4.1,4.2 ; 5.3 s/d 5.5 ; 6.4 ; 7.1 s/d 7.6 ; 8.2,8.5 )</a:t>
            </a:r>
            <a:endParaRPr kumimoji="0" lang="en-US" sz="1600" dirty="0">
              <a:solidFill>
                <a:schemeClr val="tx1"/>
              </a:solidFill>
            </a:endParaRPr>
          </a:p>
          <a:p>
            <a:pPr marL="434975" indent="-434975" algn="just">
              <a:lnSpc>
                <a:spcPct val="80000"/>
              </a:lnSpc>
              <a:buFont typeface="Monotype Sorts" pitchFamily="2" charset="2"/>
              <a:buAutoNum type="arabicParenR" startAt="4"/>
              <a:tabLst>
                <a:tab pos="434975" algn="l"/>
              </a:tabLst>
            </a:pPr>
            <a:r>
              <a:rPr kumimoji="0" lang="en-US" sz="1600" dirty="0" err="1">
                <a:solidFill>
                  <a:srgbClr val="339933"/>
                </a:solidFill>
              </a:rPr>
              <a:t>Pendekatan</a:t>
            </a:r>
            <a:r>
              <a:rPr kumimoji="0" lang="en-US" sz="1600" dirty="0">
                <a:solidFill>
                  <a:srgbClr val="339933"/>
                </a:solidFill>
              </a:rPr>
              <a:t> </a:t>
            </a:r>
            <a:r>
              <a:rPr kumimoji="0" lang="en-US" sz="1600" dirty="0" err="1">
                <a:solidFill>
                  <a:srgbClr val="339933"/>
                </a:solidFill>
              </a:rPr>
              <a:t>proses</a:t>
            </a:r>
            <a:endParaRPr kumimoji="0" lang="en-US" sz="1600" dirty="0">
              <a:solidFill>
                <a:srgbClr val="339933"/>
              </a:solidFill>
            </a:endParaRPr>
          </a:p>
          <a:p>
            <a:pPr marL="434975" indent="-434975" algn="just">
              <a:lnSpc>
                <a:spcPct val="80000"/>
              </a:lnSpc>
              <a:buFont typeface="Monotype Sorts" pitchFamily="2" charset="2"/>
              <a:buNone/>
              <a:tabLst>
                <a:tab pos="434975" algn="l"/>
              </a:tabLst>
            </a:pPr>
            <a:r>
              <a:rPr kumimoji="0" lang="en-US" sz="1600" b="0" dirty="0">
                <a:solidFill>
                  <a:srgbClr val="339933"/>
                </a:solidFill>
              </a:rPr>
              <a:t>	</a:t>
            </a:r>
            <a:r>
              <a:rPr kumimoji="0" lang="en-US" sz="1600" b="0" dirty="0">
                <a:solidFill>
                  <a:schemeClr val="tx1"/>
                </a:solidFill>
              </a:rPr>
              <a:t>( Ps : 4.1,4.2 ; 5.4,5.6 ; 6.1 s/d 6.4 ; 7.1 s/d 7.5 ; 8.1 s/d 8.5 )</a:t>
            </a:r>
            <a:endParaRPr kumimoji="0" lang="en-US" sz="1600" dirty="0">
              <a:solidFill>
                <a:schemeClr val="tx1"/>
              </a:solidFill>
            </a:endParaRPr>
          </a:p>
          <a:p>
            <a:pPr marL="434975" indent="-434975" algn="just">
              <a:lnSpc>
                <a:spcPct val="80000"/>
              </a:lnSpc>
              <a:buFont typeface="Monotype Sorts" pitchFamily="2" charset="2"/>
              <a:buAutoNum type="arabicParenR" startAt="5"/>
              <a:tabLst>
                <a:tab pos="434975" algn="l"/>
              </a:tabLst>
            </a:pPr>
            <a:r>
              <a:rPr kumimoji="0" lang="en-US" sz="1600" dirty="0" err="1">
                <a:solidFill>
                  <a:srgbClr val="339933"/>
                </a:solidFill>
              </a:rPr>
              <a:t>Pendekatan</a:t>
            </a:r>
            <a:r>
              <a:rPr kumimoji="0" lang="en-US" sz="1600" dirty="0">
                <a:solidFill>
                  <a:srgbClr val="339933"/>
                </a:solidFill>
              </a:rPr>
              <a:t> </a:t>
            </a:r>
            <a:r>
              <a:rPr kumimoji="0" lang="en-US" sz="1600" dirty="0" err="1">
                <a:solidFill>
                  <a:srgbClr val="339933"/>
                </a:solidFill>
              </a:rPr>
              <a:t>sistem</a:t>
            </a:r>
            <a:r>
              <a:rPr kumimoji="0" lang="en-US" sz="1600" dirty="0">
                <a:solidFill>
                  <a:srgbClr val="339933"/>
                </a:solidFill>
              </a:rPr>
              <a:t> </a:t>
            </a:r>
            <a:r>
              <a:rPr kumimoji="0" lang="en-US" sz="1600" dirty="0" err="1">
                <a:solidFill>
                  <a:srgbClr val="339933"/>
                </a:solidFill>
              </a:rPr>
              <a:t>pada</a:t>
            </a:r>
            <a:r>
              <a:rPr kumimoji="0" lang="en-US" sz="1600" dirty="0">
                <a:solidFill>
                  <a:srgbClr val="339933"/>
                </a:solidFill>
              </a:rPr>
              <a:t> </a:t>
            </a:r>
            <a:r>
              <a:rPr kumimoji="0" lang="en-US" sz="1600" dirty="0" err="1">
                <a:solidFill>
                  <a:srgbClr val="339933"/>
                </a:solidFill>
              </a:rPr>
              <a:t>manajemen</a:t>
            </a:r>
            <a:endParaRPr kumimoji="0" lang="en-US" sz="1600" dirty="0">
              <a:solidFill>
                <a:srgbClr val="339933"/>
              </a:solidFill>
            </a:endParaRPr>
          </a:p>
          <a:p>
            <a:pPr marL="434975" indent="-434975" algn="just">
              <a:lnSpc>
                <a:spcPct val="80000"/>
              </a:lnSpc>
              <a:buFont typeface="Monotype Sorts" pitchFamily="2" charset="2"/>
              <a:buNone/>
              <a:tabLst>
                <a:tab pos="434975" algn="l"/>
              </a:tabLst>
            </a:pPr>
            <a:r>
              <a:rPr kumimoji="0" lang="en-US" sz="1600" b="0" dirty="0">
                <a:solidFill>
                  <a:srgbClr val="339933"/>
                </a:solidFill>
              </a:rPr>
              <a:t>	</a:t>
            </a:r>
            <a:r>
              <a:rPr kumimoji="0" lang="en-US" sz="1600" b="0" dirty="0">
                <a:solidFill>
                  <a:schemeClr val="tx1"/>
                </a:solidFill>
              </a:rPr>
              <a:t>( Ps : 1 ; 4.1,4.2 ; 5.1 s/d 5.6 ; 6.1 s/d 6.4 ; 7.1 s/d 7.6 ; 8.1 s/d 8.5 )</a:t>
            </a:r>
            <a:endParaRPr kumimoji="0" lang="en-US" sz="1600" dirty="0">
              <a:solidFill>
                <a:schemeClr val="tx1"/>
              </a:solidFill>
            </a:endParaRPr>
          </a:p>
          <a:p>
            <a:pPr marL="434975" indent="-434975" algn="just">
              <a:lnSpc>
                <a:spcPct val="80000"/>
              </a:lnSpc>
              <a:buFont typeface="Monotype Sorts" pitchFamily="2" charset="2"/>
              <a:buAutoNum type="arabicParenR" startAt="6"/>
              <a:tabLst>
                <a:tab pos="434975" algn="l"/>
              </a:tabLst>
            </a:pPr>
            <a:r>
              <a:rPr kumimoji="0" lang="en-US" sz="1600" dirty="0" err="1">
                <a:solidFill>
                  <a:srgbClr val="339933"/>
                </a:solidFill>
              </a:rPr>
              <a:t>Perbaikan</a:t>
            </a:r>
            <a:r>
              <a:rPr kumimoji="0" lang="en-US" sz="1600" dirty="0">
                <a:solidFill>
                  <a:srgbClr val="339933"/>
                </a:solidFill>
              </a:rPr>
              <a:t>/</a:t>
            </a:r>
            <a:r>
              <a:rPr kumimoji="0" lang="en-US" sz="1600" dirty="0" err="1">
                <a:solidFill>
                  <a:srgbClr val="339933"/>
                </a:solidFill>
              </a:rPr>
              <a:t>penyempurnaan</a:t>
            </a:r>
            <a:r>
              <a:rPr kumimoji="0" lang="en-US" sz="1600" dirty="0">
                <a:solidFill>
                  <a:srgbClr val="339933"/>
                </a:solidFill>
              </a:rPr>
              <a:t> </a:t>
            </a:r>
            <a:r>
              <a:rPr kumimoji="0" lang="en-US" sz="1600" dirty="0" err="1">
                <a:solidFill>
                  <a:srgbClr val="339933"/>
                </a:solidFill>
              </a:rPr>
              <a:t>berlanjut</a:t>
            </a:r>
            <a:endParaRPr kumimoji="0" lang="en-US" sz="1600" dirty="0">
              <a:solidFill>
                <a:srgbClr val="339933"/>
              </a:solidFill>
            </a:endParaRPr>
          </a:p>
          <a:p>
            <a:pPr marL="434975" indent="-434975" algn="just">
              <a:lnSpc>
                <a:spcPct val="80000"/>
              </a:lnSpc>
              <a:buFont typeface="Monotype Sorts" pitchFamily="2" charset="2"/>
              <a:buNone/>
              <a:tabLst>
                <a:tab pos="434975" algn="l"/>
              </a:tabLst>
            </a:pPr>
            <a:r>
              <a:rPr kumimoji="0" lang="en-US" sz="1600" b="0" dirty="0">
                <a:solidFill>
                  <a:srgbClr val="339933"/>
                </a:solidFill>
              </a:rPr>
              <a:t>	</a:t>
            </a:r>
            <a:r>
              <a:rPr kumimoji="0" lang="en-US" sz="1600" b="0" dirty="0">
                <a:solidFill>
                  <a:schemeClr val="tx1"/>
                </a:solidFill>
              </a:rPr>
              <a:t>( Ps : 4.1,4.2 ; 5.1 s/d 5.6 ; 6.1,6.2 ; 8.1,8.2,8.4,8.5 ) </a:t>
            </a:r>
            <a:endParaRPr kumimoji="0" lang="en-US" sz="1600" dirty="0">
              <a:solidFill>
                <a:schemeClr val="tx1"/>
              </a:solidFill>
            </a:endParaRPr>
          </a:p>
          <a:p>
            <a:pPr marL="434975" indent="-434975" algn="just">
              <a:lnSpc>
                <a:spcPct val="80000"/>
              </a:lnSpc>
              <a:buFont typeface="Monotype Sorts" pitchFamily="2" charset="2"/>
              <a:buAutoNum type="arabicParenR" startAt="7"/>
              <a:tabLst>
                <a:tab pos="434975" algn="l"/>
              </a:tabLst>
            </a:pPr>
            <a:r>
              <a:rPr kumimoji="0" lang="en-US" sz="1600" dirty="0" err="1">
                <a:solidFill>
                  <a:srgbClr val="339933"/>
                </a:solidFill>
              </a:rPr>
              <a:t>Pendekatan</a:t>
            </a:r>
            <a:r>
              <a:rPr kumimoji="0" lang="en-US" sz="1600" dirty="0">
                <a:solidFill>
                  <a:srgbClr val="339933"/>
                </a:solidFill>
              </a:rPr>
              <a:t> </a:t>
            </a:r>
            <a:r>
              <a:rPr kumimoji="0" lang="en-US" sz="1600" dirty="0" err="1">
                <a:solidFill>
                  <a:srgbClr val="339933"/>
                </a:solidFill>
              </a:rPr>
              <a:t>fakta</a:t>
            </a:r>
            <a:r>
              <a:rPr kumimoji="0" lang="en-US" sz="1600" dirty="0">
                <a:solidFill>
                  <a:srgbClr val="339933"/>
                </a:solidFill>
              </a:rPr>
              <a:t> </a:t>
            </a:r>
            <a:r>
              <a:rPr kumimoji="0" lang="en-US" sz="1600" dirty="0" err="1">
                <a:solidFill>
                  <a:srgbClr val="339933"/>
                </a:solidFill>
              </a:rPr>
              <a:t>untuk</a:t>
            </a:r>
            <a:r>
              <a:rPr kumimoji="0" lang="en-US" sz="1600" dirty="0">
                <a:solidFill>
                  <a:srgbClr val="339933"/>
                </a:solidFill>
              </a:rPr>
              <a:t> </a:t>
            </a:r>
            <a:r>
              <a:rPr kumimoji="0" lang="en-US" sz="1600" dirty="0" err="1">
                <a:solidFill>
                  <a:srgbClr val="339933"/>
                </a:solidFill>
              </a:rPr>
              <a:t>pengambilan</a:t>
            </a:r>
            <a:r>
              <a:rPr kumimoji="0" lang="en-US" sz="1600" dirty="0">
                <a:solidFill>
                  <a:srgbClr val="339933"/>
                </a:solidFill>
              </a:rPr>
              <a:t> </a:t>
            </a:r>
            <a:r>
              <a:rPr kumimoji="0" lang="en-US" sz="1600" dirty="0" err="1">
                <a:solidFill>
                  <a:srgbClr val="339933"/>
                </a:solidFill>
              </a:rPr>
              <a:t>keputusan</a:t>
            </a:r>
            <a:endParaRPr kumimoji="0" lang="en-US" sz="1600" dirty="0">
              <a:solidFill>
                <a:srgbClr val="339933"/>
              </a:solidFill>
            </a:endParaRPr>
          </a:p>
          <a:p>
            <a:pPr marL="434975" indent="-434975" algn="just">
              <a:lnSpc>
                <a:spcPct val="80000"/>
              </a:lnSpc>
              <a:buFont typeface="Monotype Sorts" pitchFamily="2" charset="2"/>
              <a:buNone/>
              <a:tabLst>
                <a:tab pos="434975" algn="l"/>
              </a:tabLst>
            </a:pPr>
            <a:r>
              <a:rPr kumimoji="0" lang="en-US" sz="1600" b="0" dirty="0">
                <a:solidFill>
                  <a:srgbClr val="339933"/>
                </a:solidFill>
              </a:rPr>
              <a:t>	</a:t>
            </a:r>
            <a:r>
              <a:rPr kumimoji="0" lang="en-US" sz="1600" b="0" dirty="0">
                <a:solidFill>
                  <a:schemeClr val="tx1"/>
                </a:solidFill>
              </a:rPr>
              <a:t>( Ps : 4.1 ; 5.4 s/d 5.6 ; 7.1 s/d 7.6 ; 8.1 s/d 8.5 )</a:t>
            </a:r>
            <a:endParaRPr kumimoji="0" lang="en-US" sz="1600" dirty="0">
              <a:solidFill>
                <a:schemeClr val="tx1"/>
              </a:solidFill>
            </a:endParaRPr>
          </a:p>
          <a:p>
            <a:pPr marL="434975" indent="-434975" algn="just">
              <a:lnSpc>
                <a:spcPct val="80000"/>
              </a:lnSpc>
              <a:buFont typeface="Monotype Sorts" pitchFamily="2" charset="2"/>
              <a:buAutoNum type="arabicParenR" startAt="8"/>
              <a:tabLst>
                <a:tab pos="434975" algn="l"/>
              </a:tabLst>
            </a:pPr>
            <a:r>
              <a:rPr kumimoji="0" lang="en-US" sz="1600" dirty="0" err="1">
                <a:solidFill>
                  <a:srgbClr val="339933"/>
                </a:solidFill>
              </a:rPr>
              <a:t>Hubungan</a:t>
            </a:r>
            <a:r>
              <a:rPr kumimoji="0" lang="en-US" sz="1600" dirty="0">
                <a:solidFill>
                  <a:srgbClr val="339933"/>
                </a:solidFill>
              </a:rPr>
              <a:t> yang </a:t>
            </a:r>
            <a:r>
              <a:rPr kumimoji="0" lang="en-US" sz="1600" dirty="0" err="1">
                <a:solidFill>
                  <a:srgbClr val="339933"/>
                </a:solidFill>
              </a:rPr>
              <a:t>saling</a:t>
            </a:r>
            <a:r>
              <a:rPr kumimoji="0" lang="en-US" sz="1600" dirty="0">
                <a:solidFill>
                  <a:srgbClr val="339933"/>
                </a:solidFill>
              </a:rPr>
              <a:t> </a:t>
            </a:r>
            <a:r>
              <a:rPr kumimoji="0" lang="en-US" sz="1600" dirty="0" err="1">
                <a:solidFill>
                  <a:srgbClr val="339933"/>
                </a:solidFill>
              </a:rPr>
              <a:t>menguntungkan</a:t>
            </a:r>
            <a:r>
              <a:rPr kumimoji="0" lang="en-US" sz="1600" dirty="0">
                <a:solidFill>
                  <a:srgbClr val="339933"/>
                </a:solidFill>
              </a:rPr>
              <a:t> </a:t>
            </a:r>
            <a:r>
              <a:rPr kumimoji="0" lang="en-US" sz="1600" dirty="0" err="1">
                <a:solidFill>
                  <a:srgbClr val="339933"/>
                </a:solidFill>
              </a:rPr>
              <a:t>dengan</a:t>
            </a:r>
            <a:r>
              <a:rPr kumimoji="0" lang="en-US" sz="1600" dirty="0">
                <a:solidFill>
                  <a:srgbClr val="339933"/>
                </a:solidFill>
              </a:rPr>
              <a:t> supplier</a:t>
            </a:r>
          </a:p>
          <a:p>
            <a:pPr marL="434975" indent="-434975" algn="just">
              <a:lnSpc>
                <a:spcPct val="80000"/>
              </a:lnSpc>
              <a:buFont typeface="Monotype Sorts" pitchFamily="2" charset="2"/>
              <a:buNone/>
              <a:tabLst>
                <a:tab pos="434975" algn="l"/>
              </a:tabLst>
            </a:pPr>
            <a:r>
              <a:rPr kumimoji="0" lang="en-US" sz="1600" b="0" dirty="0">
                <a:solidFill>
                  <a:srgbClr val="339933"/>
                </a:solidFill>
              </a:rPr>
              <a:t>	</a:t>
            </a:r>
            <a:r>
              <a:rPr kumimoji="0" lang="en-US" sz="1600" b="0" dirty="0">
                <a:solidFill>
                  <a:schemeClr val="tx1"/>
                </a:solidFill>
              </a:rPr>
              <a:t>( Ps : 4.1 ; 5.4,5.6 ; 6.1 ; 7.1,7.2,7.4,7.5,7.6 ; 8.1, 8.2,8.4,8.5 )</a:t>
            </a:r>
            <a:endParaRPr kumimoji="0" lang="en-US" sz="1600" dirty="0">
              <a:solidFill>
                <a:schemeClr val="tx1"/>
              </a:solidFill>
            </a:endParaRPr>
          </a:p>
          <a:p>
            <a:pPr marL="1631950" lvl="1" indent="-460375" algn="just">
              <a:lnSpc>
                <a:spcPct val="50000"/>
              </a:lnSpc>
              <a:spcBef>
                <a:spcPct val="0"/>
              </a:spcBef>
              <a:buFont typeface="Monotype Sorts" pitchFamily="2" charset="2"/>
              <a:buNone/>
              <a:tabLst>
                <a:tab pos="434975" algn="l"/>
              </a:tabLst>
            </a:pPr>
            <a:endParaRPr kumimoji="0" lang="en-US" sz="1900" dirty="0">
              <a:solidFill>
                <a:schemeClr val="tx1"/>
              </a:solidFill>
            </a:endParaRPr>
          </a:p>
          <a:p>
            <a:pPr marL="434975" indent="-434975" algn="just">
              <a:lnSpc>
                <a:spcPct val="80000"/>
              </a:lnSpc>
              <a:buFont typeface="Monotype Sorts" pitchFamily="2" charset="2"/>
              <a:buNone/>
              <a:tabLst>
                <a:tab pos="434975" algn="l"/>
              </a:tabLst>
            </a:pPr>
            <a:r>
              <a:rPr kumimoji="0" lang="en-US" sz="1900" b="0" dirty="0">
                <a:solidFill>
                  <a:schemeClr val="accent2"/>
                </a:solidFill>
              </a:rPr>
              <a:t>	</a:t>
            </a:r>
            <a:r>
              <a:rPr kumimoji="0" lang="en-US" sz="1900" b="0" dirty="0" err="1">
                <a:solidFill>
                  <a:schemeClr val="accent2"/>
                </a:solidFill>
              </a:rPr>
              <a:t>Delapan</a:t>
            </a:r>
            <a:r>
              <a:rPr kumimoji="0" lang="en-US" sz="1900" b="0" dirty="0">
                <a:solidFill>
                  <a:schemeClr val="accent2"/>
                </a:solidFill>
              </a:rPr>
              <a:t> </a:t>
            </a:r>
            <a:r>
              <a:rPr kumimoji="0" lang="en-US" sz="1900" b="0" dirty="0" err="1">
                <a:solidFill>
                  <a:schemeClr val="accent2"/>
                </a:solidFill>
              </a:rPr>
              <a:t>prinsip</a:t>
            </a:r>
            <a:r>
              <a:rPr kumimoji="0" lang="en-US" sz="1900" b="0" dirty="0">
                <a:solidFill>
                  <a:schemeClr val="accent2"/>
                </a:solidFill>
              </a:rPr>
              <a:t> </a:t>
            </a:r>
            <a:r>
              <a:rPr kumimoji="0" lang="en-US" sz="1900" b="0" dirty="0" err="1">
                <a:solidFill>
                  <a:schemeClr val="accent2"/>
                </a:solidFill>
              </a:rPr>
              <a:t>manajemen</a:t>
            </a:r>
            <a:r>
              <a:rPr kumimoji="0" lang="en-US" sz="1900" b="0" dirty="0">
                <a:solidFill>
                  <a:schemeClr val="accent2"/>
                </a:solidFill>
              </a:rPr>
              <a:t> </a:t>
            </a:r>
            <a:r>
              <a:rPr kumimoji="0" lang="en-US" sz="1900" b="0" dirty="0" err="1">
                <a:solidFill>
                  <a:schemeClr val="accent2"/>
                </a:solidFill>
              </a:rPr>
              <a:t>mutu</a:t>
            </a:r>
            <a:r>
              <a:rPr kumimoji="0" lang="en-US" sz="1900" b="0" dirty="0">
                <a:solidFill>
                  <a:schemeClr val="accent2"/>
                </a:solidFill>
              </a:rPr>
              <a:t> </a:t>
            </a:r>
            <a:r>
              <a:rPr kumimoji="0" lang="en-US" sz="1900" b="0" dirty="0" err="1">
                <a:solidFill>
                  <a:schemeClr val="accent2"/>
                </a:solidFill>
              </a:rPr>
              <a:t>ini</a:t>
            </a:r>
            <a:r>
              <a:rPr kumimoji="0" lang="en-US" sz="1900" b="0" dirty="0">
                <a:solidFill>
                  <a:schemeClr val="accent2"/>
                </a:solidFill>
              </a:rPr>
              <a:t> yang </a:t>
            </a:r>
            <a:r>
              <a:rPr kumimoji="0" lang="en-US" sz="1900" b="0" dirty="0" err="1">
                <a:solidFill>
                  <a:schemeClr val="accent2"/>
                </a:solidFill>
              </a:rPr>
              <a:t>mendasari</a:t>
            </a:r>
            <a:r>
              <a:rPr kumimoji="0" lang="en-US" sz="1900" b="0" dirty="0">
                <a:solidFill>
                  <a:schemeClr val="accent2"/>
                </a:solidFill>
              </a:rPr>
              <a:t> </a:t>
            </a:r>
            <a:r>
              <a:rPr kumimoji="0" lang="en-US" sz="1900" b="0" dirty="0" err="1">
                <a:solidFill>
                  <a:schemeClr val="accent2"/>
                </a:solidFill>
              </a:rPr>
              <a:t>Standar</a:t>
            </a:r>
            <a:r>
              <a:rPr kumimoji="0" lang="en-US" sz="1900" b="0" dirty="0">
                <a:solidFill>
                  <a:schemeClr val="accent2"/>
                </a:solidFill>
              </a:rPr>
              <a:t> </a:t>
            </a:r>
            <a:r>
              <a:rPr kumimoji="0" lang="en-US" sz="1900" b="0" dirty="0" err="1">
                <a:solidFill>
                  <a:schemeClr val="accent2"/>
                </a:solidFill>
              </a:rPr>
              <a:t>Sistem</a:t>
            </a:r>
            <a:r>
              <a:rPr kumimoji="0" lang="en-US" sz="1900" b="0" dirty="0">
                <a:solidFill>
                  <a:schemeClr val="accent2"/>
                </a:solidFill>
              </a:rPr>
              <a:t> </a:t>
            </a:r>
            <a:r>
              <a:rPr kumimoji="0" lang="en-US" sz="1900" b="0" dirty="0" err="1">
                <a:solidFill>
                  <a:schemeClr val="accent2"/>
                </a:solidFill>
              </a:rPr>
              <a:t>Manajemen</a:t>
            </a:r>
            <a:r>
              <a:rPr kumimoji="0" lang="en-US" sz="1900" b="0" dirty="0">
                <a:solidFill>
                  <a:schemeClr val="accent2"/>
                </a:solidFill>
              </a:rPr>
              <a:t> </a:t>
            </a:r>
            <a:r>
              <a:rPr kumimoji="0" lang="en-US" sz="1900" b="0" dirty="0" err="1">
                <a:solidFill>
                  <a:schemeClr val="accent2"/>
                </a:solidFill>
              </a:rPr>
              <a:t>Mutu</a:t>
            </a:r>
            <a:r>
              <a:rPr kumimoji="0" lang="en-US" sz="1900" b="0" dirty="0">
                <a:solidFill>
                  <a:schemeClr val="accent2"/>
                </a:solidFill>
              </a:rPr>
              <a:t> ISO 9001 : 2008</a:t>
            </a:r>
          </a:p>
          <a:p>
            <a:pPr marL="434975" indent="-434975" algn="just">
              <a:lnSpc>
                <a:spcPct val="80000"/>
              </a:lnSpc>
              <a:buFont typeface="Monotype Sorts" pitchFamily="2" charset="2"/>
              <a:buNone/>
              <a:tabLst>
                <a:tab pos="434975" algn="l"/>
              </a:tabLst>
            </a:pPr>
            <a:endParaRPr kumimoji="0" lang="en-US" sz="1900" b="0" dirty="0">
              <a:solidFill>
                <a:schemeClr val="accent2"/>
              </a:solidFill>
            </a:endParaRPr>
          </a:p>
        </p:txBody>
      </p:sp>
      <p:sp>
        <p:nvSpPr>
          <p:cNvPr id="1169411" name="Rectangle 3"/>
          <p:cNvSpPr>
            <a:spLocks noChangeArrowheads="1"/>
          </p:cNvSpPr>
          <p:nvPr/>
        </p:nvSpPr>
        <p:spPr bwMode="auto">
          <a:xfrm>
            <a:off x="800128" y="142852"/>
            <a:ext cx="7772400" cy="588962"/>
          </a:xfrm>
          <a:prstGeom prst="rect">
            <a:avLst/>
          </a:prstGeom>
          <a:noFill/>
          <a:ln w="9525">
            <a:noFill/>
            <a:miter lim="800000"/>
            <a:headEnd/>
            <a:tailEnd/>
          </a:ln>
          <a:effectLst/>
        </p:spPr>
        <p:txBody>
          <a:bodyPr lIns="95770" tIns="47884" rIns="95770" bIns="47884" anchor="ctr"/>
          <a:lstStyle/>
          <a:p>
            <a:pPr algn="r" defTabSz="957263"/>
            <a:r>
              <a:rPr kumimoji="1" lang="en-US" sz="2100" i="0" u="none">
                <a:solidFill>
                  <a:srgbClr val="0000FF"/>
                </a:solidFill>
              </a:rPr>
              <a:t>P</a:t>
            </a:r>
            <a:r>
              <a:rPr kumimoji="1" lang="en-US" sz="1300" i="0" u="none">
                <a:solidFill>
                  <a:srgbClr val="0000FF"/>
                </a:solidFill>
              </a:rPr>
              <a:t>RINSIP </a:t>
            </a:r>
            <a:r>
              <a:rPr kumimoji="1" lang="en-US" sz="2100" i="0" u="none">
                <a:solidFill>
                  <a:srgbClr val="0000FF"/>
                </a:solidFill>
              </a:rPr>
              <a:t>D</a:t>
            </a:r>
            <a:r>
              <a:rPr kumimoji="1" lang="en-US" sz="1300" i="0" u="none">
                <a:solidFill>
                  <a:srgbClr val="0000FF"/>
                </a:solidFill>
              </a:rPr>
              <a:t>ASAR </a:t>
            </a:r>
            <a:r>
              <a:rPr kumimoji="1" lang="en-US" sz="2100" i="0" u="none">
                <a:solidFill>
                  <a:srgbClr val="0000FF"/>
                </a:solidFill>
              </a:rPr>
              <a:t>S</a:t>
            </a:r>
            <a:r>
              <a:rPr kumimoji="1" lang="en-US" sz="1300" i="0" u="none">
                <a:solidFill>
                  <a:srgbClr val="0000FF"/>
                </a:solidFill>
              </a:rPr>
              <a:t>ISTEM </a:t>
            </a:r>
            <a:r>
              <a:rPr kumimoji="1" lang="en-US" sz="2100" i="0" u="none">
                <a:solidFill>
                  <a:srgbClr val="0000FF"/>
                </a:solidFill>
              </a:rPr>
              <a:t>M</a:t>
            </a:r>
            <a:r>
              <a:rPr kumimoji="1" lang="en-US" sz="1300" i="0" u="none">
                <a:solidFill>
                  <a:srgbClr val="0000FF"/>
                </a:solidFill>
              </a:rPr>
              <a:t>ANAJEMEN </a:t>
            </a:r>
            <a:r>
              <a:rPr kumimoji="1" lang="en-US" sz="2100" i="0" u="none">
                <a:solidFill>
                  <a:srgbClr val="0000FF"/>
                </a:solidFill>
              </a:rPr>
              <a:t>M</a:t>
            </a:r>
            <a:r>
              <a:rPr kumimoji="1" lang="en-US" sz="1300" i="0" u="none">
                <a:solidFill>
                  <a:srgbClr val="0000FF"/>
                </a:solidFill>
              </a:rPr>
              <a:t>UTU </a:t>
            </a:r>
            <a:r>
              <a:rPr kumimoji="1" lang="en-US" sz="2100" i="0" u="none">
                <a:solidFill>
                  <a:schemeClr val="accent1"/>
                </a:solidFill>
              </a:rPr>
              <a:t>D</a:t>
            </a:r>
            <a:r>
              <a:rPr kumimoji="1" lang="en-US" sz="1300" i="0" u="none">
                <a:solidFill>
                  <a:schemeClr val="accent1"/>
                </a:solidFill>
              </a:rPr>
              <a:t>AN </a:t>
            </a:r>
            <a:r>
              <a:rPr kumimoji="1" lang="en-US" sz="2100" i="0" u="none">
                <a:solidFill>
                  <a:schemeClr val="accent1"/>
                </a:solidFill>
              </a:rPr>
              <a:t>K</a:t>
            </a:r>
            <a:r>
              <a:rPr kumimoji="1" lang="en-US" sz="1300" i="0" u="none">
                <a:solidFill>
                  <a:schemeClr val="accent1"/>
                </a:solidFill>
              </a:rPr>
              <a:t>OSAKATA</a:t>
            </a:r>
          </a:p>
        </p:txBody>
      </p:sp>
      <p:pic>
        <p:nvPicPr>
          <p:cNvPr id="5"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
        <p:nvSpPr>
          <p:cNvPr id="6" name="TextBox 5"/>
          <p:cNvSpPr txBox="1"/>
          <p:nvPr/>
        </p:nvSpPr>
        <p:spPr>
          <a:xfrm>
            <a:off x="2111204" y="708708"/>
            <a:ext cx="4746812" cy="584775"/>
          </a:xfrm>
          <a:prstGeom prst="rect">
            <a:avLst/>
          </a:prstGeom>
          <a:solidFill>
            <a:schemeClr val="accent2">
              <a:lumMod val="60000"/>
              <a:lumOff val="40000"/>
            </a:schemeClr>
          </a:solidFill>
        </p:spPr>
        <p:txBody>
          <a:bodyPr wrap="none" rtlCol="0">
            <a:spAutoFit/>
          </a:bodyPr>
          <a:lstStyle/>
          <a:p>
            <a:r>
              <a:rPr lang="en-US" sz="3200" dirty="0" smtClean="0">
                <a:solidFill>
                  <a:srgbClr val="0000FF"/>
                </a:solidFill>
              </a:rPr>
              <a:t>8 </a:t>
            </a:r>
            <a:r>
              <a:rPr lang="en-US" sz="3200" dirty="0" err="1" smtClean="0">
                <a:solidFill>
                  <a:srgbClr val="0000FF"/>
                </a:solidFill>
              </a:rPr>
              <a:t>prinsip</a:t>
            </a:r>
            <a:r>
              <a:rPr lang="en-US" sz="3200" dirty="0" smtClean="0">
                <a:solidFill>
                  <a:srgbClr val="0000FF"/>
                </a:solidFill>
              </a:rPr>
              <a:t> </a:t>
            </a:r>
            <a:r>
              <a:rPr lang="en-US" sz="3200" dirty="0" err="1" smtClean="0">
                <a:solidFill>
                  <a:srgbClr val="0000FF"/>
                </a:solidFill>
              </a:rPr>
              <a:t>Manajemen</a:t>
            </a:r>
            <a:r>
              <a:rPr lang="en-US" sz="3200" dirty="0" smtClean="0">
                <a:solidFill>
                  <a:srgbClr val="0000FF"/>
                </a:solidFill>
              </a:rPr>
              <a:t> </a:t>
            </a:r>
            <a:r>
              <a:rPr lang="en-US" sz="3200" dirty="0" err="1" smtClean="0">
                <a:solidFill>
                  <a:srgbClr val="0000FF"/>
                </a:solidFill>
              </a:rPr>
              <a:t>Mutu</a:t>
            </a:r>
            <a:endParaRPr lang="en-US" sz="3200"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halaman </a:t>
            </a:r>
            <a:fld id="{7D0A16E8-3004-4149-91E2-7B7DE2F80C87}" type="slidenum">
              <a:rPr lang="en-US"/>
              <a:pPr/>
              <a:t>15</a:t>
            </a:fld>
            <a:r>
              <a:rPr lang="en-US"/>
              <a:t>  dari 50 halaman</a:t>
            </a:r>
          </a:p>
        </p:txBody>
      </p:sp>
      <p:sp>
        <p:nvSpPr>
          <p:cNvPr id="955394" name="Rectangle 2"/>
          <p:cNvSpPr>
            <a:spLocks noGrp="1" noChangeArrowheads="1"/>
          </p:cNvSpPr>
          <p:nvPr>
            <p:ph type="title"/>
          </p:nvPr>
        </p:nvSpPr>
        <p:spPr/>
        <p:txBody>
          <a:bodyPr lIns="118374" tIns="59187" rIns="118374" bIns="59187" anchor="t"/>
          <a:lstStyle/>
          <a:p>
            <a:r>
              <a:rPr lang="en-US" dirty="0"/>
              <a:t> </a:t>
            </a:r>
          </a:p>
        </p:txBody>
      </p:sp>
      <p:sp>
        <p:nvSpPr>
          <p:cNvPr id="955395" name="Rectangle 3"/>
          <p:cNvSpPr>
            <a:spLocks noGrp="1" noChangeArrowheads="1"/>
          </p:cNvSpPr>
          <p:nvPr>
            <p:ph type="body" idx="1"/>
          </p:nvPr>
        </p:nvSpPr>
        <p:spPr bwMode="auto">
          <a:xfrm>
            <a:off x="823547" y="1744685"/>
            <a:ext cx="7589227" cy="4899025"/>
          </a:xfrm>
          <a:noFill/>
          <a:ln>
            <a:miter lim="800000"/>
            <a:headEnd/>
            <a:tailEnd/>
          </a:ln>
        </p:spPr>
        <p:txBody>
          <a:bodyPr vert="horz" wrap="square" lIns="118374" tIns="59187" rIns="118374" bIns="59187" numCol="1" anchor="t" anchorCtr="0" compatLnSpc="1">
            <a:prstTxWarp prst="textNoShape">
              <a:avLst/>
            </a:prstTxWarp>
          </a:bodyPr>
          <a:lstStyle/>
          <a:p>
            <a:pPr marL="0" indent="0" algn="just">
              <a:spcBef>
                <a:spcPct val="100000"/>
              </a:spcBef>
              <a:buFont typeface="Monotype Sorts" pitchFamily="2" charset="2"/>
              <a:buNone/>
              <a:tabLst>
                <a:tab pos="2728913" algn="l"/>
              </a:tabLst>
            </a:pPr>
            <a:r>
              <a:rPr kumimoji="0" lang="en-US" sz="1900" dirty="0" smtClean="0"/>
              <a:t>1</a:t>
            </a:r>
            <a:r>
              <a:rPr kumimoji="0" lang="en-US" sz="1900" dirty="0"/>
              <a:t>. </a:t>
            </a:r>
            <a:r>
              <a:rPr kumimoji="0" lang="en-US" sz="1900" dirty="0" err="1"/>
              <a:t>Fokus</a:t>
            </a:r>
            <a:r>
              <a:rPr kumimoji="0" lang="en-US" sz="1900" dirty="0"/>
              <a:t> </a:t>
            </a:r>
            <a:r>
              <a:rPr kumimoji="0" lang="en-US" sz="1900" dirty="0" err="1"/>
              <a:t>organisasi</a:t>
            </a:r>
            <a:r>
              <a:rPr kumimoji="0" lang="en-US" sz="1900" dirty="0"/>
              <a:t> </a:t>
            </a:r>
            <a:r>
              <a:rPr kumimoji="0" lang="en-US" sz="1900" dirty="0" err="1"/>
              <a:t>pada</a:t>
            </a:r>
            <a:r>
              <a:rPr kumimoji="0" lang="en-US" sz="1900" dirty="0"/>
              <a:t> </a:t>
            </a:r>
            <a:r>
              <a:rPr kumimoji="0" lang="id-ID" sz="1900" dirty="0" smtClean="0"/>
              <a:t>mahasiswa/</a:t>
            </a:r>
            <a:r>
              <a:rPr kumimoji="0" lang="en-US" sz="1900" dirty="0" err="1" smtClean="0"/>
              <a:t>pelanggan</a:t>
            </a:r>
            <a:endParaRPr kumimoji="0" lang="en-US" sz="1900" dirty="0"/>
          </a:p>
          <a:p>
            <a:pPr marL="304800" lvl="1" indent="0" algn="just">
              <a:spcBef>
                <a:spcPct val="0"/>
              </a:spcBef>
              <a:buFont typeface="Monotype Sorts" pitchFamily="2" charset="2"/>
              <a:buNone/>
              <a:tabLst>
                <a:tab pos="2728913" algn="l"/>
              </a:tabLst>
            </a:pPr>
            <a:r>
              <a:rPr kumimoji="0" lang="en-US" sz="1600" b="0" dirty="0"/>
              <a:t>Perusahaan </a:t>
            </a:r>
            <a:r>
              <a:rPr kumimoji="0" lang="en-US" sz="1600" b="0" dirty="0" err="1"/>
              <a:t>tergantung</a:t>
            </a:r>
            <a:r>
              <a:rPr kumimoji="0" lang="en-US" sz="1600" b="0" dirty="0"/>
              <a:t> </a:t>
            </a:r>
            <a:r>
              <a:rPr kumimoji="0" lang="en-US" sz="1600" b="0" dirty="0" err="1"/>
              <a:t>pada</a:t>
            </a:r>
            <a:r>
              <a:rPr kumimoji="0" lang="en-US" sz="1600" b="0" dirty="0"/>
              <a:t> </a:t>
            </a:r>
            <a:r>
              <a:rPr kumimoji="0" lang="en-US" sz="1600" b="0" dirty="0" err="1"/>
              <a:t>pelanggannya</a:t>
            </a:r>
            <a:r>
              <a:rPr kumimoji="0" lang="en-US" sz="1600" b="0" dirty="0"/>
              <a:t>, </a:t>
            </a:r>
            <a:r>
              <a:rPr kumimoji="0" lang="en-US" sz="1600" b="0" dirty="0" err="1"/>
              <a:t>maka</a:t>
            </a:r>
            <a:r>
              <a:rPr kumimoji="0" lang="en-US" sz="1600" b="0" dirty="0"/>
              <a:t> </a:t>
            </a:r>
            <a:r>
              <a:rPr kumimoji="0" lang="en-US" sz="1600" b="0" dirty="0" err="1"/>
              <a:t>perusahaan</a:t>
            </a:r>
            <a:r>
              <a:rPr kumimoji="0" lang="en-US" sz="1600" b="0" dirty="0"/>
              <a:t> </a:t>
            </a:r>
            <a:r>
              <a:rPr kumimoji="0" lang="en-US" sz="1600" b="0" dirty="0" err="1"/>
              <a:t>harus</a:t>
            </a:r>
            <a:r>
              <a:rPr kumimoji="0" lang="en-US" sz="1600" b="0" dirty="0"/>
              <a:t> </a:t>
            </a:r>
            <a:r>
              <a:rPr kumimoji="0" lang="en-US" sz="1600" b="0" dirty="0" err="1"/>
              <a:t>mengetahui</a:t>
            </a:r>
            <a:r>
              <a:rPr kumimoji="0" lang="en-US" sz="1600" b="0" dirty="0"/>
              <a:t> </a:t>
            </a:r>
            <a:r>
              <a:rPr kumimoji="0" lang="en-US" sz="1600" b="0" dirty="0" err="1"/>
              <a:t>kebutuhan</a:t>
            </a:r>
            <a:r>
              <a:rPr kumimoji="0" lang="en-US" sz="1600" b="0" dirty="0"/>
              <a:t> </a:t>
            </a:r>
            <a:r>
              <a:rPr kumimoji="0" lang="en-US" sz="1600" b="0" dirty="0" err="1"/>
              <a:t>pelanggan</a:t>
            </a:r>
            <a:r>
              <a:rPr kumimoji="0" lang="en-US" sz="1600" b="0" dirty="0"/>
              <a:t> </a:t>
            </a:r>
            <a:r>
              <a:rPr kumimoji="0" lang="en-US" sz="1600" b="0" dirty="0" err="1"/>
              <a:t>saat</a:t>
            </a:r>
            <a:r>
              <a:rPr kumimoji="0" lang="en-US" sz="1600" b="0" dirty="0"/>
              <a:t> </a:t>
            </a:r>
            <a:r>
              <a:rPr kumimoji="0" lang="en-US" sz="1600" b="0" dirty="0" err="1"/>
              <a:t>ini</a:t>
            </a:r>
            <a:r>
              <a:rPr kumimoji="0" lang="en-US" sz="1600" b="0" dirty="0"/>
              <a:t> </a:t>
            </a:r>
            <a:r>
              <a:rPr kumimoji="0" lang="en-US" sz="1600" b="0" dirty="0" err="1"/>
              <a:t>maupun</a:t>
            </a:r>
            <a:r>
              <a:rPr kumimoji="0" lang="en-US" sz="1600" b="0" dirty="0"/>
              <a:t> </a:t>
            </a:r>
            <a:r>
              <a:rPr kumimoji="0" lang="en-US" sz="1600" b="0" dirty="0" err="1"/>
              <a:t>akan</a:t>
            </a:r>
            <a:r>
              <a:rPr kumimoji="0" lang="en-US" sz="1600" b="0" dirty="0"/>
              <a:t> </a:t>
            </a:r>
            <a:r>
              <a:rPr kumimoji="0" lang="en-US" sz="1600" b="0" dirty="0" err="1"/>
              <a:t>datang</a:t>
            </a:r>
            <a:r>
              <a:rPr kumimoji="0" lang="en-US" sz="1600" b="0" dirty="0"/>
              <a:t>, </a:t>
            </a:r>
            <a:r>
              <a:rPr kumimoji="0" lang="en-US" sz="1600" b="0" dirty="0" err="1"/>
              <a:t>dengan</a:t>
            </a:r>
            <a:r>
              <a:rPr kumimoji="0" lang="en-US" sz="1600" b="0" dirty="0"/>
              <a:t> </a:t>
            </a:r>
            <a:r>
              <a:rPr kumimoji="0" lang="en-US" sz="1600" b="0" dirty="0" err="1"/>
              <a:t>memenuhi</a:t>
            </a:r>
            <a:r>
              <a:rPr kumimoji="0" lang="en-US" sz="1600" b="0" dirty="0"/>
              <a:t> </a:t>
            </a:r>
            <a:r>
              <a:rPr kumimoji="0" lang="en-US" sz="1600" b="0" dirty="0" err="1"/>
              <a:t>persyaratan</a:t>
            </a:r>
            <a:r>
              <a:rPr kumimoji="0" lang="en-US" sz="1600" b="0" dirty="0"/>
              <a:t> </a:t>
            </a:r>
            <a:r>
              <a:rPr kumimoji="0" lang="en-US" sz="1600" b="0" dirty="0" err="1"/>
              <a:t>pelanggan</a:t>
            </a:r>
            <a:r>
              <a:rPr kumimoji="0" lang="en-US" sz="1600" b="0" dirty="0"/>
              <a:t> </a:t>
            </a:r>
            <a:r>
              <a:rPr kumimoji="0" lang="en-US" sz="1600" b="0" dirty="0" err="1"/>
              <a:t>dan</a:t>
            </a:r>
            <a:r>
              <a:rPr kumimoji="0" lang="en-US" sz="1600" b="0" dirty="0"/>
              <a:t> </a:t>
            </a:r>
            <a:r>
              <a:rPr kumimoji="0" lang="en-US" sz="1600" b="0" dirty="0" err="1"/>
              <a:t>berusaha</a:t>
            </a:r>
            <a:r>
              <a:rPr kumimoji="0" lang="en-US" sz="1600" b="0" dirty="0"/>
              <a:t> </a:t>
            </a:r>
            <a:r>
              <a:rPr kumimoji="0" lang="en-US" sz="1600" b="0" dirty="0" err="1"/>
              <a:t>melampaui</a:t>
            </a:r>
            <a:r>
              <a:rPr kumimoji="0" lang="en-US" sz="1600" b="0" dirty="0"/>
              <a:t> </a:t>
            </a:r>
            <a:r>
              <a:rPr kumimoji="0" lang="en-US" sz="1600" b="0" dirty="0" err="1"/>
              <a:t>harapan</a:t>
            </a:r>
            <a:r>
              <a:rPr kumimoji="0" lang="en-US" sz="1600" b="0" dirty="0"/>
              <a:t> </a:t>
            </a:r>
            <a:r>
              <a:rPr kumimoji="0" lang="en-US" sz="1600" b="0" dirty="0" err="1"/>
              <a:t>pelanggan</a:t>
            </a:r>
            <a:endParaRPr kumimoji="0" lang="en-US" sz="1600" b="0" dirty="0"/>
          </a:p>
          <a:p>
            <a:pPr marL="0" indent="0" algn="just">
              <a:spcBef>
                <a:spcPct val="30000"/>
              </a:spcBef>
              <a:buFont typeface="Monotype Sorts" pitchFamily="2" charset="2"/>
              <a:buNone/>
              <a:tabLst>
                <a:tab pos="2728913" algn="l"/>
              </a:tabLst>
            </a:pPr>
            <a:r>
              <a:rPr kumimoji="0" lang="en-US" sz="1900" dirty="0"/>
              <a:t>2. </a:t>
            </a:r>
            <a:r>
              <a:rPr kumimoji="0" lang="en-US" sz="1900" dirty="0" err="1"/>
              <a:t>Kepemimpinan</a:t>
            </a:r>
            <a:endParaRPr kumimoji="0" lang="en-US" sz="1900" dirty="0"/>
          </a:p>
          <a:p>
            <a:pPr marL="304800" lvl="1" indent="0" algn="just">
              <a:spcBef>
                <a:spcPct val="0"/>
              </a:spcBef>
              <a:buFont typeface="Monotype Sorts" pitchFamily="2" charset="2"/>
              <a:buNone/>
              <a:tabLst>
                <a:tab pos="2728913" algn="l"/>
              </a:tabLst>
            </a:pPr>
            <a:r>
              <a:rPr kumimoji="0" lang="en-US" sz="1600" b="0" dirty="0"/>
              <a:t>Para </a:t>
            </a:r>
            <a:r>
              <a:rPr kumimoji="0" lang="en-US" sz="1600" b="0" dirty="0" err="1"/>
              <a:t>pemimpin</a:t>
            </a:r>
            <a:r>
              <a:rPr kumimoji="0" lang="en-US" sz="1600" b="0" dirty="0"/>
              <a:t> </a:t>
            </a:r>
            <a:r>
              <a:rPr kumimoji="0" lang="en-US" sz="1600" b="0" dirty="0" err="1"/>
              <a:t>harus</a:t>
            </a:r>
            <a:r>
              <a:rPr kumimoji="0" lang="en-US" sz="1600" b="0" dirty="0"/>
              <a:t> </a:t>
            </a:r>
            <a:r>
              <a:rPr kumimoji="0" lang="en-US" sz="1600" b="0" dirty="0" err="1"/>
              <a:t>membangun</a:t>
            </a:r>
            <a:r>
              <a:rPr kumimoji="0" lang="en-US" sz="1600" b="0" dirty="0"/>
              <a:t> </a:t>
            </a:r>
            <a:r>
              <a:rPr kumimoji="0" lang="en-US" sz="1600" b="0" dirty="0" err="1"/>
              <a:t>kesatuan</a:t>
            </a:r>
            <a:r>
              <a:rPr kumimoji="0" lang="en-US" sz="1600" b="0" dirty="0"/>
              <a:t> </a:t>
            </a:r>
            <a:r>
              <a:rPr kumimoji="0" lang="en-US" sz="1600" b="0" dirty="0" err="1"/>
              <a:t>tujuan</a:t>
            </a:r>
            <a:r>
              <a:rPr kumimoji="0" lang="en-US" sz="1600" b="0" dirty="0"/>
              <a:t> </a:t>
            </a:r>
            <a:r>
              <a:rPr kumimoji="0" lang="en-US" sz="1600" b="0" dirty="0" err="1"/>
              <a:t>dan</a:t>
            </a:r>
            <a:r>
              <a:rPr kumimoji="0" lang="en-US" sz="1600" b="0" dirty="0"/>
              <a:t> </a:t>
            </a:r>
            <a:r>
              <a:rPr kumimoji="0" lang="en-US" sz="1600" b="0" dirty="0" err="1"/>
              <a:t>arah</a:t>
            </a:r>
            <a:r>
              <a:rPr kumimoji="0" lang="en-US" sz="1600" b="0" dirty="0"/>
              <a:t> </a:t>
            </a:r>
            <a:r>
              <a:rPr kumimoji="0" lang="en-US" sz="1600" b="0" dirty="0" err="1"/>
              <a:t>perusahaan</a:t>
            </a:r>
            <a:r>
              <a:rPr kumimoji="0" lang="en-US" sz="1600" b="0" dirty="0"/>
              <a:t>, </a:t>
            </a:r>
            <a:r>
              <a:rPr kumimoji="0" lang="en-US" sz="1600" b="0" dirty="0" err="1"/>
              <a:t>yaitu</a:t>
            </a:r>
            <a:r>
              <a:rPr kumimoji="0" lang="en-US" sz="1600" b="0" dirty="0"/>
              <a:t> </a:t>
            </a:r>
            <a:r>
              <a:rPr kumimoji="0" lang="en-US" sz="1600" b="0" dirty="0" err="1"/>
              <a:t>dengan</a:t>
            </a:r>
            <a:r>
              <a:rPr kumimoji="0" lang="en-US" sz="1600" b="0" dirty="0"/>
              <a:t> </a:t>
            </a:r>
            <a:r>
              <a:rPr kumimoji="0" lang="en-US" sz="1600" b="0" dirty="0" err="1"/>
              <a:t>menciptakan</a:t>
            </a:r>
            <a:r>
              <a:rPr kumimoji="0" lang="en-US" sz="1600" b="0" dirty="0"/>
              <a:t> </a:t>
            </a:r>
            <a:r>
              <a:rPr kumimoji="0" lang="en-US" sz="1600" b="0" dirty="0" err="1"/>
              <a:t>dan</a:t>
            </a:r>
            <a:r>
              <a:rPr kumimoji="0" lang="en-US" sz="1600" b="0" dirty="0"/>
              <a:t> </a:t>
            </a:r>
            <a:r>
              <a:rPr kumimoji="0" lang="en-US" sz="1600" b="0" dirty="0" err="1"/>
              <a:t>memelihara</a:t>
            </a:r>
            <a:r>
              <a:rPr kumimoji="0" lang="en-US" sz="1600" b="0" dirty="0"/>
              <a:t> </a:t>
            </a:r>
            <a:r>
              <a:rPr kumimoji="0" lang="en-US" sz="1600" b="0" dirty="0" err="1"/>
              <a:t>lingkungan</a:t>
            </a:r>
            <a:r>
              <a:rPr kumimoji="0" lang="en-US" sz="1600" b="0" dirty="0"/>
              <a:t> internal </a:t>
            </a:r>
            <a:r>
              <a:rPr kumimoji="0" lang="en-US" sz="1600" b="0" dirty="0" err="1"/>
              <a:t>perusahaan</a:t>
            </a:r>
            <a:r>
              <a:rPr kumimoji="0" lang="en-US" sz="1600" b="0" dirty="0"/>
              <a:t> </a:t>
            </a:r>
            <a:r>
              <a:rPr kumimoji="0" lang="en-US" sz="1600" b="0" dirty="0" err="1"/>
              <a:t>dimana</a:t>
            </a:r>
            <a:r>
              <a:rPr kumimoji="0" lang="en-US" sz="1600" b="0" dirty="0"/>
              <a:t> </a:t>
            </a:r>
            <a:r>
              <a:rPr kumimoji="0" lang="en-US" sz="1600" b="0" dirty="0" err="1"/>
              <a:t>para</a:t>
            </a:r>
            <a:r>
              <a:rPr kumimoji="0" lang="en-US" sz="1600" b="0" dirty="0"/>
              <a:t> </a:t>
            </a:r>
            <a:r>
              <a:rPr kumimoji="0" lang="en-US" sz="1600" b="0" dirty="0" err="1"/>
              <a:t>karyawan</a:t>
            </a:r>
            <a:r>
              <a:rPr kumimoji="0" lang="en-US" sz="1600" b="0" dirty="0"/>
              <a:t> </a:t>
            </a:r>
            <a:r>
              <a:rPr kumimoji="0" lang="en-US" sz="1600" b="0" dirty="0" err="1"/>
              <a:t>dapat</a:t>
            </a:r>
            <a:r>
              <a:rPr kumimoji="0" lang="en-US" sz="1600" b="0" dirty="0"/>
              <a:t> </a:t>
            </a:r>
            <a:r>
              <a:rPr kumimoji="0" lang="en-US" sz="1600" b="0" dirty="0" err="1"/>
              <a:t>terlibat</a:t>
            </a:r>
            <a:r>
              <a:rPr kumimoji="0" lang="en-US" sz="1600" b="0" dirty="0"/>
              <a:t> </a:t>
            </a:r>
            <a:r>
              <a:rPr kumimoji="0" lang="en-US" sz="1600" b="0" dirty="0" err="1"/>
              <a:t>secara</a:t>
            </a:r>
            <a:r>
              <a:rPr kumimoji="0" lang="en-US" sz="1600" b="0" dirty="0"/>
              <a:t> </a:t>
            </a:r>
            <a:r>
              <a:rPr kumimoji="0" lang="en-US" sz="1600" b="0" dirty="0" err="1"/>
              <a:t>penuh</a:t>
            </a:r>
            <a:r>
              <a:rPr kumimoji="0" lang="en-US" sz="1600" b="0" dirty="0"/>
              <a:t> </a:t>
            </a:r>
            <a:r>
              <a:rPr kumimoji="0" lang="en-US" sz="1600" b="0" dirty="0" err="1"/>
              <a:t>dalam</a:t>
            </a:r>
            <a:r>
              <a:rPr kumimoji="0" lang="en-US" sz="1600" b="0" dirty="0"/>
              <a:t> </a:t>
            </a:r>
            <a:r>
              <a:rPr kumimoji="0" lang="en-US" sz="1600" b="0" dirty="0" err="1"/>
              <a:t>mencapai</a:t>
            </a:r>
            <a:r>
              <a:rPr kumimoji="0" lang="en-US" sz="1600" b="0" dirty="0"/>
              <a:t> </a:t>
            </a:r>
            <a:r>
              <a:rPr kumimoji="0" lang="en-US" sz="1600" b="0" dirty="0" err="1"/>
              <a:t>sasaran</a:t>
            </a:r>
            <a:r>
              <a:rPr kumimoji="0" lang="en-US" sz="1600" b="0" dirty="0"/>
              <a:t> </a:t>
            </a:r>
            <a:r>
              <a:rPr kumimoji="0" lang="en-US" sz="1600" b="0" dirty="0" err="1"/>
              <a:t>perusahaan</a:t>
            </a:r>
            <a:r>
              <a:rPr kumimoji="0" lang="en-US" sz="1600" b="0" dirty="0"/>
              <a:t>.</a:t>
            </a:r>
          </a:p>
          <a:p>
            <a:pPr marL="0" indent="0" algn="just">
              <a:spcBef>
                <a:spcPct val="30000"/>
              </a:spcBef>
              <a:buFont typeface="Monotype Sorts" pitchFamily="2" charset="2"/>
              <a:buNone/>
              <a:tabLst>
                <a:tab pos="2728913" algn="l"/>
              </a:tabLst>
            </a:pPr>
            <a:r>
              <a:rPr kumimoji="0" lang="en-US" sz="1900" dirty="0"/>
              <a:t>3. </a:t>
            </a:r>
            <a:r>
              <a:rPr kumimoji="0" lang="en-US" sz="1900" dirty="0" err="1"/>
              <a:t>Keterlibatan</a:t>
            </a:r>
            <a:r>
              <a:rPr kumimoji="0" lang="en-US" sz="1900" dirty="0"/>
              <a:t> </a:t>
            </a:r>
            <a:r>
              <a:rPr kumimoji="0" lang="en-US" sz="1900" dirty="0" err="1"/>
              <a:t>anggota</a:t>
            </a:r>
            <a:endParaRPr kumimoji="0" lang="en-US" sz="1900" dirty="0"/>
          </a:p>
          <a:p>
            <a:pPr marL="304800" lvl="1" indent="0" algn="just">
              <a:spcBef>
                <a:spcPct val="0"/>
              </a:spcBef>
              <a:buFont typeface="Monotype Sorts" pitchFamily="2" charset="2"/>
              <a:buNone/>
              <a:tabLst>
                <a:tab pos="2728913" algn="l"/>
              </a:tabLst>
            </a:pPr>
            <a:r>
              <a:rPr kumimoji="0" lang="en-US" sz="1600" b="0" dirty="0" err="1"/>
              <a:t>Karyawan</a:t>
            </a:r>
            <a:r>
              <a:rPr kumimoji="0" lang="en-US" sz="1600" b="0" dirty="0"/>
              <a:t> </a:t>
            </a:r>
            <a:r>
              <a:rPr kumimoji="0" lang="en-US" sz="1600" b="0" dirty="0" err="1"/>
              <a:t>disemua</a:t>
            </a:r>
            <a:r>
              <a:rPr kumimoji="0" lang="en-US" sz="1600" b="0" dirty="0"/>
              <a:t> </a:t>
            </a:r>
            <a:r>
              <a:rPr kumimoji="0" lang="en-US" sz="1600" b="0" dirty="0" err="1"/>
              <a:t>tingkatan</a:t>
            </a:r>
            <a:r>
              <a:rPr kumimoji="0" lang="en-US" sz="1600" b="0" dirty="0"/>
              <a:t> </a:t>
            </a:r>
            <a:r>
              <a:rPr kumimoji="0" lang="en-US" sz="1600" b="0" dirty="0" err="1"/>
              <a:t>merupakan</a:t>
            </a:r>
            <a:r>
              <a:rPr kumimoji="0" lang="en-US" sz="1600" b="0" dirty="0"/>
              <a:t> </a:t>
            </a:r>
            <a:r>
              <a:rPr kumimoji="0" lang="en-US" sz="1600" b="0" dirty="0" err="1"/>
              <a:t>inti</a:t>
            </a:r>
            <a:r>
              <a:rPr kumimoji="0" lang="en-US" sz="1600" b="0" dirty="0"/>
              <a:t> </a:t>
            </a:r>
            <a:r>
              <a:rPr kumimoji="0" lang="en-US" sz="1600" b="0" dirty="0" err="1"/>
              <a:t>dari</a:t>
            </a:r>
            <a:r>
              <a:rPr kumimoji="0" lang="en-US" sz="1600" b="0" dirty="0"/>
              <a:t> </a:t>
            </a:r>
            <a:r>
              <a:rPr kumimoji="0" lang="en-US" sz="1600" b="0" dirty="0" err="1"/>
              <a:t>perusahaan</a:t>
            </a:r>
            <a:r>
              <a:rPr kumimoji="0" lang="en-US" sz="1600" b="0" dirty="0"/>
              <a:t> </a:t>
            </a:r>
            <a:r>
              <a:rPr kumimoji="0" lang="en-US" sz="1600" b="0" dirty="0" err="1"/>
              <a:t>dan</a:t>
            </a:r>
            <a:r>
              <a:rPr kumimoji="0" lang="en-US" sz="1600" b="0" dirty="0"/>
              <a:t> </a:t>
            </a:r>
            <a:r>
              <a:rPr kumimoji="0" lang="en-US" sz="1600" b="0" dirty="0" err="1"/>
              <a:t>keterlibatan</a:t>
            </a:r>
            <a:r>
              <a:rPr kumimoji="0" lang="en-US" sz="1600" b="0" dirty="0"/>
              <a:t> </a:t>
            </a:r>
            <a:r>
              <a:rPr kumimoji="0" lang="en-US" sz="1600" b="0" dirty="0" err="1"/>
              <a:t>mereka</a:t>
            </a:r>
            <a:r>
              <a:rPr kumimoji="0" lang="en-US" sz="1600" b="0" dirty="0"/>
              <a:t> </a:t>
            </a:r>
            <a:r>
              <a:rPr kumimoji="0" lang="en-US" sz="1600" b="0" dirty="0" err="1"/>
              <a:t>secara</a:t>
            </a:r>
            <a:r>
              <a:rPr kumimoji="0" lang="en-US" sz="1600" b="0" dirty="0"/>
              <a:t> </a:t>
            </a:r>
            <a:r>
              <a:rPr kumimoji="0" lang="en-US" sz="1600" b="0" dirty="0" err="1"/>
              <a:t>penuh</a:t>
            </a:r>
            <a:r>
              <a:rPr kumimoji="0" lang="en-US" sz="1600" b="0" dirty="0"/>
              <a:t> </a:t>
            </a:r>
            <a:r>
              <a:rPr kumimoji="0" lang="en-US" sz="1600" b="0" dirty="0" err="1"/>
              <a:t>memungkinkan</a:t>
            </a:r>
            <a:r>
              <a:rPr kumimoji="0" lang="en-US" sz="1600" b="0" dirty="0"/>
              <a:t> </a:t>
            </a:r>
            <a:r>
              <a:rPr kumimoji="0" lang="en-US" sz="1600" b="0" dirty="0" err="1"/>
              <a:t>kemampuannya</a:t>
            </a:r>
            <a:r>
              <a:rPr kumimoji="0" lang="en-US" sz="1600" b="0" dirty="0"/>
              <a:t> </a:t>
            </a:r>
            <a:r>
              <a:rPr kumimoji="0" lang="en-US" sz="1600" b="0" dirty="0" err="1"/>
              <a:t>digunakan</a:t>
            </a:r>
            <a:r>
              <a:rPr kumimoji="0" lang="en-US" sz="1600" b="0" dirty="0"/>
              <a:t> </a:t>
            </a:r>
            <a:r>
              <a:rPr kumimoji="0" lang="en-US" sz="1600" b="0" dirty="0" err="1"/>
              <a:t>untuk</a:t>
            </a:r>
            <a:r>
              <a:rPr kumimoji="0" lang="en-US" sz="1600" b="0" dirty="0"/>
              <a:t> </a:t>
            </a:r>
            <a:r>
              <a:rPr kumimoji="0" lang="en-US" sz="1600" b="0" dirty="0" err="1"/>
              <a:t>keuntungan</a:t>
            </a:r>
            <a:r>
              <a:rPr kumimoji="0" lang="en-US" sz="1600" b="0" dirty="0"/>
              <a:t> </a:t>
            </a:r>
            <a:r>
              <a:rPr kumimoji="0" lang="en-US" sz="1600" b="0" dirty="0" err="1"/>
              <a:t>perusahaan</a:t>
            </a:r>
            <a:r>
              <a:rPr kumimoji="0" lang="en-US" sz="1600" b="0" dirty="0"/>
              <a:t>.</a:t>
            </a:r>
          </a:p>
          <a:p>
            <a:pPr marL="0" indent="0" algn="just">
              <a:spcBef>
                <a:spcPct val="30000"/>
              </a:spcBef>
              <a:buFont typeface="Monotype Sorts" pitchFamily="2" charset="2"/>
              <a:buNone/>
              <a:tabLst>
                <a:tab pos="2728913" algn="l"/>
              </a:tabLst>
            </a:pPr>
            <a:r>
              <a:rPr kumimoji="0" lang="en-US" sz="1900" dirty="0"/>
              <a:t>4. </a:t>
            </a:r>
            <a:r>
              <a:rPr kumimoji="0" lang="en-US" sz="1900" dirty="0" err="1"/>
              <a:t>Pendekatan</a:t>
            </a:r>
            <a:r>
              <a:rPr kumimoji="0" lang="en-US" sz="1900" dirty="0"/>
              <a:t> </a:t>
            </a:r>
            <a:r>
              <a:rPr kumimoji="0" lang="en-US" sz="1900" dirty="0" err="1"/>
              <a:t>Proses</a:t>
            </a:r>
            <a:endParaRPr kumimoji="0" lang="en-US" sz="1900" dirty="0"/>
          </a:p>
          <a:p>
            <a:pPr marL="304800" lvl="1" indent="0" algn="just">
              <a:spcBef>
                <a:spcPct val="0"/>
              </a:spcBef>
              <a:buFont typeface="Monotype Sorts" pitchFamily="2" charset="2"/>
              <a:buNone/>
              <a:tabLst>
                <a:tab pos="2728913" algn="l"/>
              </a:tabLst>
            </a:pPr>
            <a:r>
              <a:rPr kumimoji="0" lang="en-US" sz="1600" b="0" dirty="0" err="1"/>
              <a:t>Hasil</a:t>
            </a:r>
            <a:r>
              <a:rPr kumimoji="0" lang="en-US" sz="1600" b="0" dirty="0"/>
              <a:t> yang </a:t>
            </a:r>
            <a:r>
              <a:rPr kumimoji="0" lang="en-US" sz="1600" b="0" dirty="0" err="1"/>
              <a:t>diinginkan</a:t>
            </a:r>
            <a:r>
              <a:rPr kumimoji="0" lang="en-US" sz="1600" b="0" dirty="0"/>
              <a:t> </a:t>
            </a:r>
            <a:r>
              <a:rPr kumimoji="0" lang="en-US" sz="1600" b="0" dirty="0" err="1"/>
              <a:t>dapat</a:t>
            </a:r>
            <a:r>
              <a:rPr kumimoji="0" lang="en-US" sz="1600" b="0" dirty="0"/>
              <a:t> </a:t>
            </a:r>
            <a:r>
              <a:rPr kumimoji="0" lang="en-US" sz="1600" b="0" dirty="0" err="1"/>
              <a:t>dicapai</a:t>
            </a:r>
            <a:r>
              <a:rPr kumimoji="0" lang="en-US" sz="1600" b="0" dirty="0"/>
              <a:t> </a:t>
            </a:r>
            <a:r>
              <a:rPr kumimoji="0" lang="en-US" sz="1600" b="0" dirty="0" err="1"/>
              <a:t>dengan</a:t>
            </a:r>
            <a:r>
              <a:rPr kumimoji="0" lang="en-US" sz="1600" b="0" dirty="0"/>
              <a:t> </a:t>
            </a:r>
            <a:r>
              <a:rPr kumimoji="0" lang="en-US" sz="1600" b="0" dirty="0" err="1"/>
              <a:t>lebih</a:t>
            </a:r>
            <a:r>
              <a:rPr kumimoji="0" lang="en-US" sz="1600" b="0" dirty="0"/>
              <a:t> </a:t>
            </a:r>
            <a:r>
              <a:rPr kumimoji="0" lang="en-US" sz="1600" b="0" dirty="0" err="1"/>
              <a:t>efisien</a:t>
            </a:r>
            <a:r>
              <a:rPr kumimoji="0" lang="en-US" sz="1600" b="0" dirty="0"/>
              <a:t> </a:t>
            </a:r>
            <a:r>
              <a:rPr kumimoji="0" lang="en-US" sz="1600" b="0" dirty="0" err="1"/>
              <a:t>bila</a:t>
            </a:r>
            <a:r>
              <a:rPr kumimoji="0" lang="en-US" sz="1600" b="0" dirty="0"/>
              <a:t> </a:t>
            </a:r>
            <a:r>
              <a:rPr kumimoji="0" lang="en-US" sz="1600" b="0" dirty="0" err="1"/>
              <a:t>sumber</a:t>
            </a:r>
            <a:r>
              <a:rPr kumimoji="0" lang="en-US" sz="1600" b="0" dirty="0"/>
              <a:t> </a:t>
            </a:r>
            <a:r>
              <a:rPr kumimoji="0" lang="en-US" sz="1600" b="0" dirty="0" err="1"/>
              <a:t>daya</a:t>
            </a:r>
            <a:r>
              <a:rPr kumimoji="0" lang="en-US" sz="1600" b="0" dirty="0"/>
              <a:t> </a:t>
            </a:r>
            <a:r>
              <a:rPr kumimoji="0" lang="en-US" sz="1600" b="0" dirty="0" err="1"/>
              <a:t>dan</a:t>
            </a:r>
            <a:r>
              <a:rPr kumimoji="0" lang="en-US" sz="1600" b="0" dirty="0"/>
              <a:t> </a:t>
            </a:r>
            <a:r>
              <a:rPr kumimoji="0" lang="en-US" sz="1600" b="0" dirty="0" err="1"/>
              <a:t>kegiatan</a:t>
            </a:r>
            <a:r>
              <a:rPr kumimoji="0" lang="en-US" sz="1600" b="0" dirty="0"/>
              <a:t> </a:t>
            </a:r>
            <a:r>
              <a:rPr kumimoji="0" lang="en-US" sz="1600" b="0" dirty="0" err="1"/>
              <a:t>terkait</a:t>
            </a:r>
            <a:r>
              <a:rPr kumimoji="0" lang="en-US" sz="1600" b="0" dirty="0"/>
              <a:t> </a:t>
            </a:r>
            <a:r>
              <a:rPr kumimoji="0" lang="en-US" sz="1600" b="0" dirty="0" err="1"/>
              <a:t>diatur</a:t>
            </a:r>
            <a:r>
              <a:rPr kumimoji="0" lang="en-US" sz="1600" b="0" dirty="0"/>
              <a:t> </a:t>
            </a:r>
            <a:r>
              <a:rPr kumimoji="0" lang="en-US" sz="1600" b="0" dirty="0" err="1"/>
              <a:t>sebagai</a:t>
            </a:r>
            <a:r>
              <a:rPr kumimoji="0" lang="en-US" sz="1600" b="0" dirty="0"/>
              <a:t> </a:t>
            </a:r>
            <a:r>
              <a:rPr kumimoji="0" lang="en-US" sz="1600" b="0" dirty="0" err="1"/>
              <a:t>sebuah</a:t>
            </a:r>
            <a:r>
              <a:rPr kumimoji="0" lang="en-US" sz="1600" b="0" dirty="0"/>
              <a:t> </a:t>
            </a:r>
            <a:r>
              <a:rPr kumimoji="0" lang="en-US" sz="1600" b="0" dirty="0" err="1"/>
              <a:t>proses</a:t>
            </a:r>
            <a:r>
              <a:rPr kumimoji="0" lang="en-US" sz="1600" b="0" dirty="0"/>
              <a:t>.</a:t>
            </a:r>
          </a:p>
        </p:txBody>
      </p:sp>
      <p:sp>
        <p:nvSpPr>
          <p:cNvPr id="955398" name="Rectangle 6"/>
          <p:cNvSpPr>
            <a:spLocks noChangeArrowheads="1"/>
          </p:cNvSpPr>
          <p:nvPr/>
        </p:nvSpPr>
        <p:spPr bwMode="auto">
          <a:xfrm>
            <a:off x="731227" y="195263"/>
            <a:ext cx="7772400" cy="588962"/>
          </a:xfrm>
          <a:prstGeom prst="rect">
            <a:avLst/>
          </a:prstGeom>
          <a:noFill/>
          <a:ln w="9525">
            <a:noFill/>
            <a:miter lim="800000"/>
            <a:headEnd/>
            <a:tailEnd/>
          </a:ln>
          <a:effectLst/>
        </p:spPr>
        <p:txBody>
          <a:bodyPr lIns="95770" tIns="47884" rIns="95770" bIns="47884" anchor="ctr"/>
          <a:lstStyle/>
          <a:p>
            <a:pPr algn="r" defTabSz="957263"/>
            <a:r>
              <a:rPr kumimoji="1" lang="en-US" sz="2100" i="0" u="none">
                <a:solidFill>
                  <a:srgbClr val="0000FF"/>
                </a:solidFill>
              </a:rPr>
              <a:t>P</a:t>
            </a:r>
            <a:r>
              <a:rPr kumimoji="1" lang="en-US" sz="1300" i="0" u="none">
                <a:solidFill>
                  <a:srgbClr val="0000FF"/>
                </a:solidFill>
              </a:rPr>
              <a:t>RINSIP </a:t>
            </a:r>
            <a:r>
              <a:rPr kumimoji="1" lang="en-US" sz="2100" i="0" u="none">
                <a:solidFill>
                  <a:srgbClr val="0000FF"/>
                </a:solidFill>
              </a:rPr>
              <a:t>D</a:t>
            </a:r>
            <a:r>
              <a:rPr kumimoji="1" lang="en-US" sz="1300" i="0" u="none">
                <a:solidFill>
                  <a:srgbClr val="0000FF"/>
                </a:solidFill>
              </a:rPr>
              <a:t>ASAR </a:t>
            </a:r>
            <a:r>
              <a:rPr kumimoji="1" lang="en-US" sz="2100" i="0" u="none">
                <a:solidFill>
                  <a:srgbClr val="0000FF"/>
                </a:solidFill>
              </a:rPr>
              <a:t>S</a:t>
            </a:r>
            <a:r>
              <a:rPr kumimoji="1" lang="en-US" sz="1300" i="0" u="none">
                <a:solidFill>
                  <a:srgbClr val="0000FF"/>
                </a:solidFill>
              </a:rPr>
              <a:t>ISTEM </a:t>
            </a:r>
            <a:r>
              <a:rPr kumimoji="1" lang="en-US" sz="2100" i="0" u="none">
                <a:solidFill>
                  <a:srgbClr val="0000FF"/>
                </a:solidFill>
              </a:rPr>
              <a:t>M</a:t>
            </a:r>
            <a:r>
              <a:rPr kumimoji="1" lang="en-US" sz="1300" i="0" u="none">
                <a:solidFill>
                  <a:srgbClr val="0000FF"/>
                </a:solidFill>
              </a:rPr>
              <a:t>ANAJEMEN </a:t>
            </a:r>
            <a:r>
              <a:rPr kumimoji="1" lang="en-US" sz="2100" i="0" u="none">
                <a:solidFill>
                  <a:srgbClr val="0000FF"/>
                </a:solidFill>
              </a:rPr>
              <a:t>M</a:t>
            </a:r>
            <a:r>
              <a:rPr kumimoji="1" lang="en-US" sz="1300" i="0" u="none">
                <a:solidFill>
                  <a:srgbClr val="0000FF"/>
                </a:solidFill>
              </a:rPr>
              <a:t>UTU </a:t>
            </a:r>
            <a:r>
              <a:rPr kumimoji="1" lang="en-US" sz="2100" i="0" u="none">
                <a:solidFill>
                  <a:schemeClr val="accent1"/>
                </a:solidFill>
              </a:rPr>
              <a:t>D</a:t>
            </a:r>
            <a:r>
              <a:rPr kumimoji="1" lang="en-US" sz="1300" i="0" u="none">
                <a:solidFill>
                  <a:schemeClr val="accent1"/>
                </a:solidFill>
              </a:rPr>
              <a:t>AN </a:t>
            </a:r>
            <a:r>
              <a:rPr kumimoji="1" lang="en-US" sz="2100" i="0" u="none">
                <a:solidFill>
                  <a:schemeClr val="accent1"/>
                </a:solidFill>
              </a:rPr>
              <a:t>K</a:t>
            </a:r>
            <a:r>
              <a:rPr kumimoji="1" lang="en-US" sz="1300" i="0" u="none">
                <a:solidFill>
                  <a:schemeClr val="accent1"/>
                </a:solidFill>
              </a:rPr>
              <a:t>OSAKATA</a:t>
            </a:r>
          </a:p>
        </p:txBody>
      </p:sp>
      <p:pic>
        <p:nvPicPr>
          <p:cNvPr id="6"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
        <p:nvSpPr>
          <p:cNvPr id="7" name="TextBox 6"/>
          <p:cNvSpPr txBox="1"/>
          <p:nvPr/>
        </p:nvSpPr>
        <p:spPr>
          <a:xfrm>
            <a:off x="1928794" y="928670"/>
            <a:ext cx="5626861" cy="523220"/>
          </a:xfrm>
          <a:prstGeom prst="rect">
            <a:avLst/>
          </a:prstGeom>
          <a:solidFill>
            <a:schemeClr val="accent6">
              <a:lumMod val="40000"/>
              <a:lumOff val="60000"/>
            </a:schemeClr>
          </a:solidFill>
        </p:spPr>
        <p:txBody>
          <a:bodyPr wrap="none" rtlCol="0">
            <a:spAutoFit/>
          </a:bodyPr>
          <a:lstStyle/>
          <a:p>
            <a:r>
              <a:rPr lang="en-US" sz="2800" dirty="0" err="1" smtClean="0">
                <a:solidFill>
                  <a:srgbClr val="0000FF"/>
                </a:solidFill>
                <a:latin typeface="Aharoni" pitchFamily="2" charset="-79"/>
                <a:cs typeface="Aharoni" pitchFamily="2" charset="-79"/>
              </a:rPr>
              <a:t>Prinsip</a:t>
            </a:r>
            <a:r>
              <a:rPr lang="en-US" sz="2800" dirty="0" smtClean="0">
                <a:solidFill>
                  <a:srgbClr val="0000FF"/>
                </a:solidFill>
                <a:latin typeface="Aharoni" pitchFamily="2" charset="-79"/>
                <a:cs typeface="Aharoni" pitchFamily="2" charset="-79"/>
              </a:rPr>
              <a:t> </a:t>
            </a:r>
            <a:r>
              <a:rPr lang="en-US" sz="2800" dirty="0" err="1" smtClean="0">
                <a:solidFill>
                  <a:srgbClr val="0000FF"/>
                </a:solidFill>
                <a:latin typeface="Aharoni" pitchFamily="2" charset="-79"/>
                <a:cs typeface="Aharoni" pitchFamily="2" charset="-79"/>
              </a:rPr>
              <a:t>Sistem</a:t>
            </a:r>
            <a:r>
              <a:rPr lang="en-US" sz="2800" dirty="0" smtClean="0">
                <a:solidFill>
                  <a:srgbClr val="0000FF"/>
                </a:solidFill>
                <a:latin typeface="Aharoni" pitchFamily="2" charset="-79"/>
                <a:cs typeface="Aharoni" pitchFamily="2" charset="-79"/>
              </a:rPr>
              <a:t> </a:t>
            </a:r>
            <a:r>
              <a:rPr lang="en-US" sz="2800" dirty="0" err="1" smtClean="0">
                <a:solidFill>
                  <a:srgbClr val="0000FF"/>
                </a:solidFill>
                <a:latin typeface="Aharoni" pitchFamily="2" charset="-79"/>
                <a:cs typeface="Aharoni" pitchFamily="2" charset="-79"/>
              </a:rPr>
              <a:t>Manajemen</a:t>
            </a:r>
            <a:r>
              <a:rPr lang="en-US" sz="2800" dirty="0" smtClean="0">
                <a:solidFill>
                  <a:srgbClr val="0000FF"/>
                </a:solidFill>
                <a:latin typeface="Aharoni" pitchFamily="2" charset="-79"/>
                <a:cs typeface="Aharoni" pitchFamily="2" charset="-79"/>
              </a:rPr>
              <a:t> </a:t>
            </a:r>
            <a:r>
              <a:rPr lang="en-US" sz="2800" dirty="0" err="1" smtClean="0">
                <a:solidFill>
                  <a:srgbClr val="0000FF"/>
                </a:solidFill>
                <a:latin typeface="Aharoni" pitchFamily="2" charset="-79"/>
                <a:cs typeface="Aharoni" pitchFamily="2" charset="-79"/>
              </a:rPr>
              <a:t>Mutu</a:t>
            </a:r>
            <a:endParaRPr lang="en-US" sz="2800" dirty="0" smtClean="0">
              <a:solidFill>
                <a:srgbClr val="0000FF"/>
              </a:solidFill>
              <a:latin typeface="Aharoni" pitchFamily="2" charset="-79"/>
              <a:cs typeface="Aharoni" pitchFamily="2" charset="-79"/>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halaman </a:t>
            </a:r>
            <a:fld id="{3AE7CC9E-CC3B-4D73-83CC-E3E8B47571B7}" type="slidenum">
              <a:rPr lang="en-US"/>
              <a:pPr/>
              <a:t>16</a:t>
            </a:fld>
            <a:r>
              <a:rPr lang="en-US"/>
              <a:t>  dari 50 halaman</a:t>
            </a:r>
          </a:p>
        </p:txBody>
      </p:sp>
      <p:sp>
        <p:nvSpPr>
          <p:cNvPr id="954370" name="Rectangle 2"/>
          <p:cNvSpPr>
            <a:spLocks noGrp="1" noChangeArrowheads="1"/>
          </p:cNvSpPr>
          <p:nvPr>
            <p:ph type="body" idx="1"/>
          </p:nvPr>
        </p:nvSpPr>
        <p:spPr bwMode="auto">
          <a:xfrm>
            <a:off x="823547" y="1574822"/>
            <a:ext cx="7589227" cy="4997450"/>
          </a:xfrm>
          <a:noFill/>
          <a:ln>
            <a:miter lim="800000"/>
            <a:headEnd/>
            <a:tailEnd/>
          </a:ln>
        </p:spPr>
        <p:txBody>
          <a:bodyPr vert="horz" wrap="square" lIns="118374" tIns="59187" rIns="118374" bIns="59187" numCol="1" anchor="t" anchorCtr="0" compatLnSpc="1">
            <a:prstTxWarp prst="textNoShape">
              <a:avLst/>
            </a:prstTxWarp>
            <a:normAutofit fontScale="85000" lnSpcReduction="10000"/>
          </a:bodyPr>
          <a:lstStyle/>
          <a:p>
            <a:pPr marL="0" indent="0" algn="just">
              <a:spcBef>
                <a:spcPct val="30000"/>
              </a:spcBef>
              <a:buFont typeface="Monotype Sorts" pitchFamily="2" charset="2"/>
              <a:buNone/>
              <a:tabLst>
                <a:tab pos="2728913" algn="l"/>
              </a:tabLst>
            </a:pPr>
            <a:r>
              <a:rPr kumimoji="0" lang="en-US" sz="2100" dirty="0" smtClean="0"/>
              <a:t>5</a:t>
            </a:r>
            <a:r>
              <a:rPr kumimoji="0" lang="en-US" sz="2100" dirty="0"/>
              <a:t>. </a:t>
            </a:r>
            <a:r>
              <a:rPr kumimoji="0" lang="en-US" sz="2100" dirty="0" err="1"/>
              <a:t>Pendekatan</a:t>
            </a:r>
            <a:r>
              <a:rPr kumimoji="0" lang="en-US" sz="2100" dirty="0"/>
              <a:t> </a:t>
            </a:r>
            <a:r>
              <a:rPr kumimoji="0" lang="en-US" sz="2100" dirty="0" err="1"/>
              <a:t>Sistem</a:t>
            </a:r>
            <a:r>
              <a:rPr kumimoji="0" lang="en-US" sz="2100" dirty="0"/>
              <a:t> </a:t>
            </a:r>
            <a:r>
              <a:rPr kumimoji="0" lang="en-US" sz="2100" dirty="0" err="1"/>
              <a:t>pada</a:t>
            </a:r>
            <a:r>
              <a:rPr kumimoji="0" lang="en-US" sz="2100" dirty="0"/>
              <a:t> </a:t>
            </a:r>
            <a:r>
              <a:rPr kumimoji="0" lang="en-US" sz="2100" dirty="0" err="1"/>
              <a:t>Manajemen</a:t>
            </a:r>
            <a:endParaRPr kumimoji="0" lang="en-US" sz="2100" dirty="0"/>
          </a:p>
          <a:p>
            <a:pPr marL="304800" lvl="1" indent="0" algn="just">
              <a:spcBef>
                <a:spcPct val="0"/>
              </a:spcBef>
              <a:buFont typeface="Monotype Sorts" pitchFamily="2" charset="2"/>
              <a:buNone/>
              <a:tabLst>
                <a:tab pos="2728913" algn="l"/>
              </a:tabLst>
            </a:pPr>
            <a:r>
              <a:rPr kumimoji="0" lang="en-US" b="0" dirty="0" err="1"/>
              <a:t>Identifikasi</a:t>
            </a:r>
            <a:r>
              <a:rPr kumimoji="0" lang="en-US" b="0" dirty="0"/>
              <a:t>, </a:t>
            </a:r>
            <a:r>
              <a:rPr kumimoji="0" lang="en-US" b="0" dirty="0" err="1"/>
              <a:t>pengertian</a:t>
            </a:r>
            <a:r>
              <a:rPr kumimoji="0" lang="en-US" b="0" dirty="0"/>
              <a:t> </a:t>
            </a:r>
            <a:r>
              <a:rPr kumimoji="0" lang="en-US" b="0" dirty="0" err="1"/>
              <a:t>dan</a:t>
            </a:r>
            <a:r>
              <a:rPr kumimoji="0" lang="en-US" b="0" dirty="0"/>
              <a:t> </a:t>
            </a:r>
            <a:r>
              <a:rPr kumimoji="0" lang="en-US" b="0" dirty="0" err="1"/>
              <a:t>pengaturan</a:t>
            </a:r>
            <a:r>
              <a:rPr kumimoji="0" lang="en-US" b="0" dirty="0"/>
              <a:t> </a:t>
            </a:r>
            <a:r>
              <a:rPr kumimoji="0" lang="en-US" b="0" dirty="0" err="1"/>
              <a:t>suatu</a:t>
            </a:r>
            <a:r>
              <a:rPr kumimoji="0" lang="en-US" b="0" dirty="0"/>
              <a:t> </a:t>
            </a:r>
            <a:r>
              <a:rPr kumimoji="0" lang="en-US" b="0" dirty="0" err="1"/>
              <a:t>sistem</a:t>
            </a:r>
            <a:r>
              <a:rPr kumimoji="0" lang="en-US" b="0" dirty="0"/>
              <a:t> </a:t>
            </a:r>
            <a:r>
              <a:rPr kumimoji="0" lang="en-US" b="0" dirty="0" err="1"/>
              <a:t>dari</a:t>
            </a:r>
            <a:r>
              <a:rPr kumimoji="0" lang="en-US" b="0" dirty="0"/>
              <a:t> </a:t>
            </a:r>
            <a:r>
              <a:rPr kumimoji="0" lang="en-US" b="0" dirty="0" err="1"/>
              <a:t>proses</a:t>
            </a:r>
            <a:r>
              <a:rPr kumimoji="0" lang="en-US" b="0" dirty="0"/>
              <a:t> yang </a:t>
            </a:r>
            <a:r>
              <a:rPr kumimoji="0" lang="en-US" b="0" dirty="0" err="1"/>
              <a:t>saling</a:t>
            </a:r>
            <a:r>
              <a:rPr kumimoji="0" lang="en-US" b="0" dirty="0"/>
              <a:t> </a:t>
            </a:r>
            <a:r>
              <a:rPr kumimoji="0" lang="en-US" b="0" dirty="0" err="1"/>
              <a:t>berhubungan</a:t>
            </a:r>
            <a:r>
              <a:rPr kumimoji="0" lang="en-US" b="0" dirty="0"/>
              <a:t> </a:t>
            </a:r>
            <a:r>
              <a:rPr kumimoji="0" lang="en-US" b="0" dirty="0" err="1"/>
              <a:t>untuk</a:t>
            </a:r>
            <a:r>
              <a:rPr kumimoji="0" lang="en-US" b="0" dirty="0"/>
              <a:t> </a:t>
            </a:r>
            <a:r>
              <a:rPr kumimoji="0" lang="en-US" b="0" dirty="0" err="1"/>
              <a:t>suatu</a:t>
            </a:r>
            <a:r>
              <a:rPr kumimoji="0" lang="en-US" b="0" dirty="0"/>
              <a:t> </a:t>
            </a:r>
            <a:r>
              <a:rPr kumimoji="0" lang="en-US" b="0" dirty="0" err="1"/>
              <a:t>tujuan</a:t>
            </a:r>
            <a:r>
              <a:rPr kumimoji="0" lang="en-US" b="0" dirty="0"/>
              <a:t> </a:t>
            </a:r>
            <a:r>
              <a:rPr kumimoji="0" lang="en-US" b="0" dirty="0" err="1"/>
              <a:t>akan</a:t>
            </a:r>
            <a:r>
              <a:rPr kumimoji="0" lang="en-US" b="0" dirty="0"/>
              <a:t> </a:t>
            </a:r>
            <a:r>
              <a:rPr kumimoji="0" lang="en-US" b="0" dirty="0" err="1"/>
              <a:t>meningkatkan</a:t>
            </a:r>
            <a:r>
              <a:rPr kumimoji="0" lang="en-US" b="0" dirty="0"/>
              <a:t> </a:t>
            </a:r>
            <a:r>
              <a:rPr kumimoji="0" lang="en-US" b="0" dirty="0" err="1"/>
              <a:t>efektifitas</a:t>
            </a:r>
            <a:r>
              <a:rPr kumimoji="0" lang="en-US" b="0" dirty="0"/>
              <a:t> </a:t>
            </a:r>
            <a:r>
              <a:rPr kumimoji="0" lang="en-US" b="0" dirty="0" err="1"/>
              <a:t>dan</a:t>
            </a:r>
            <a:r>
              <a:rPr kumimoji="0" lang="en-US" b="0" dirty="0"/>
              <a:t> </a:t>
            </a:r>
            <a:r>
              <a:rPr kumimoji="0" lang="en-US" b="0" dirty="0" err="1"/>
              <a:t>efisiensi</a:t>
            </a:r>
            <a:r>
              <a:rPr kumimoji="0" lang="en-US" b="0" dirty="0"/>
              <a:t> </a:t>
            </a:r>
            <a:r>
              <a:rPr kumimoji="0" lang="en-US" b="0" dirty="0" err="1"/>
              <a:t>dari</a:t>
            </a:r>
            <a:r>
              <a:rPr kumimoji="0" lang="en-US" b="0" dirty="0"/>
              <a:t> </a:t>
            </a:r>
            <a:r>
              <a:rPr kumimoji="0" lang="en-US" b="0" dirty="0" err="1"/>
              <a:t>organisasi</a:t>
            </a:r>
            <a:endParaRPr kumimoji="0" lang="en-US" b="0" dirty="0"/>
          </a:p>
          <a:p>
            <a:pPr marL="0" indent="0" algn="just">
              <a:spcBef>
                <a:spcPct val="30000"/>
              </a:spcBef>
              <a:buFont typeface="Monotype Sorts" pitchFamily="2" charset="2"/>
              <a:buNone/>
              <a:tabLst>
                <a:tab pos="2728913" algn="l"/>
              </a:tabLst>
            </a:pPr>
            <a:r>
              <a:rPr kumimoji="0" lang="en-US" sz="2100" dirty="0"/>
              <a:t>6. </a:t>
            </a:r>
            <a:r>
              <a:rPr kumimoji="0" lang="en-US" sz="2100" dirty="0" err="1"/>
              <a:t>Perbaikan</a:t>
            </a:r>
            <a:r>
              <a:rPr kumimoji="0" lang="en-US" sz="2100" dirty="0"/>
              <a:t> </a:t>
            </a:r>
            <a:r>
              <a:rPr kumimoji="0" lang="en-US" sz="2100" dirty="0" err="1"/>
              <a:t>berlanjut</a:t>
            </a:r>
            <a:endParaRPr kumimoji="0" lang="en-US" sz="2100" dirty="0"/>
          </a:p>
          <a:p>
            <a:pPr marL="304800" lvl="1" indent="0" algn="just">
              <a:spcBef>
                <a:spcPct val="0"/>
              </a:spcBef>
              <a:buFont typeface="Monotype Sorts" pitchFamily="2" charset="2"/>
              <a:buNone/>
              <a:tabLst>
                <a:tab pos="2728913" algn="l"/>
              </a:tabLst>
            </a:pPr>
            <a:r>
              <a:rPr kumimoji="0" lang="en-US" b="0" dirty="0" err="1"/>
              <a:t>Penyempurnaan</a:t>
            </a:r>
            <a:r>
              <a:rPr kumimoji="0" lang="en-US" b="0" dirty="0"/>
              <a:t> yang </a:t>
            </a:r>
            <a:r>
              <a:rPr kumimoji="0" lang="en-US" b="0" dirty="0" err="1"/>
              <a:t>berkesinambungan</a:t>
            </a:r>
            <a:r>
              <a:rPr kumimoji="0" lang="en-US" b="0" dirty="0"/>
              <a:t> </a:t>
            </a:r>
            <a:r>
              <a:rPr kumimoji="0" lang="en-US" b="0" dirty="0" err="1"/>
              <a:t>harus</a:t>
            </a:r>
            <a:r>
              <a:rPr kumimoji="0" lang="en-US" b="0" dirty="0"/>
              <a:t> </a:t>
            </a:r>
            <a:r>
              <a:rPr kumimoji="0" lang="en-US" b="0" dirty="0" err="1"/>
              <a:t>menjadi</a:t>
            </a:r>
            <a:r>
              <a:rPr kumimoji="0" lang="en-US" b="0" dirty="0"/>
              <a:t> </a:t>
            </a:r>
            <a:r>
              <a:rPr kumimoji="0" lang="en-US" b="0" dirty="0" err="1"/>
              <a:t>sasaran</a:t>
            </a:r>
            <a:r>
              <a:rPr kumimoji="0" lang="en-US" b="0" dirty="0"/>
              <a:t> </a:t>
            </a:r>
            <a:r>
              <a:rPr kumimoji="0" lang="en-US" b="0" dirty="0" err="1"/>
              <a:t>tetap</a:t>
            </a:r>
            <a:r>
              <a:rPr kumimoji="0" lang="en-US" b="0" dirty="0"/>
              <a:t> </a:t>
            </a:r>
            <a:r>
              <a:rPr kumimoji="0" lang="en-US" b="0" dirty="0" err="1"/>
              <a:t>dari</a:t>
            </a:r>
            <a:r>
              <a:rPr kumimoji="0" lang="en-US" b="0" dirty="0"/>
              <a:t> </a:t>
            </a:r>
            <a:r>
              <a:rPr kumimoji="0" lang="en-US" b="0" dirty="0" err="1"/>
              <a:t>organisasi</a:t>
            </a:r>
            <a:endParaRPr kumimoji="0" lang="en-US" b="0" dirty="0"/>
          </a:p>
          <a:p>
            <a:pPr marL="0" indent="0" algn="just">
              <a:spcBef>
                <a:spcPct val="30000"/>
              </a:spcBef>
              <a:buFont typeface="Monotype Sorts" pitchFamily="2" charset="2"/>
              <a:buNone/>
              <a:tabLst>
                <a:tab pos="2728913" algn="l"/>
              </a:tabLst>
            </a:pPr>
            <a:r>
              <a:rPr kumimoji="0" lang="en-US" sz="2100" dirty="0"/>
              <a:t>7. </a:t>
            </a:r>
            <a:r>
              <a:rPr kumimoji="0" lang="en-US" sz="2100" dirty="0" err="1"/>
              <a:t>Pendekatan</a:t>
            </a:r>
            <a:r>
              <a:rPr kumimoji="0" lang="en-US" sz="2100" dirty="0"/>
              <a:t> </a:t>
            </a:r>
            <a:r>
              <a:rPr kumimoji="0" lang="en-US" sz="2100" dirty="0" err="1"/>
              <a:t>fakta</a:t>
            </a:r>
            <a:r>
              <a:rPr kumimoji="0" lang="en-US" sz="2100" dirty="0"/>
              <a:t> </a:t>
            </a:r>
            <a:r>
              <a:rPr kumimoji="0" lang="en-US" sz="2100" dirty="0" err="1"/>
              <a:t>untuk</a:t>
            </a:r>
            <a:r>
              <a:rPr kumimoji="0" lang="en-US" sz="2100" dirty="0"/>
              <a:t> </a:t>
            </a:r>
            <a:r>
              <a:rPr kumimoji="0" lang="en-US" sz="2100" dirty="0" err="1"/>
              <a:t>pengambilan</a:t>
            </a:r>
            <a:r>
              <a:rPr kumimoji="0" lang="en-US" sz="2100" dirty="0"/>
              <a:t> </a:t>
            </a:r>
            <a:r>
              <a:rPr kumimoji="0" lang="en-US" sz="2100" dirty="0" err="1"/>
              <a:t>keputusan</a:t>
            </a:r>
            <a:endParaRPr kumimoji="0" lang="en-US" sz="2100" dirty="0"/>
          </a:p>
          <a:p>
            <a:pPr marL="304800" lvl="1" indent="0" algn="just">
              <a:spcBef>
                <a:spcPct val="0"/>
              </a:spcBef>
              <a:buFont typeface="Monotype Sorts" pitchFamily="2" charset="2"/>
              <a:buNone/>
              <a:tabLst>
                <a:tab pos="2728913" algn="l"/>
              </a:tabLst>
            </a:pPr>
            <a:r>
              <a:rPr kumimoji="0" lang="en-US" b="0" dirty="0" err="1"/>
              <a:t>Keputusan</a:t>
            </a:r>
            <a:r>
              <a:rPr kumimoji="0" lang="en-US" b="0" dirty="0"/>
              <a:t> yang </a:t>
            </a:r>
            <a:r>
              <a:rPr kumimoji="0" lang="en-US" b="0" dirty="0" err="1"/>
              <a:t>efektif</a:t>
            </a:r>
            <a:r>
              <a:rPr kumimoji="0" lang="en-US" b="0" dirty="0"/>
              <a:t> </a:t>
            </a:r>
            <a:r>
              <a:rPr kumimoji="0" lang="en-US" b="0" dirty="0" err="1"/>
              <a:t>didasarkan</a:t>
            </a:r>
            <a:r>
              <a:rPr kumimoji="0" lang="en-US" b="0" dirty="0"/>
              <a:t> </a:t>
            </a:r>
            <a:r>
              <a:rPr kumimoji="0" lang="en-US" b="0" dirty="0" err="1"/>
              <a:t>pada</a:t>
            </a:r>
            <a:r>
              <a:rPr kumimoji="0" lang="en-US" b="0" dirty="0"/>
              <a:t> </a:t>
            </a:r>
            <a:r>
              <a:rPr kumimoji="0" lang="en-US" b="0" dirty="0" err="1"/>
              <a:t>hasil</a:t>
            </a:r>
            <a:r>
              <a:rPr kumimoji="0" lang="en-US" b="0" dirty="0"/>
              <a:t> </a:t>
            </a:r>
            <a:r>
              <a:rPr kumimoji="0" lang="en-US" b="0" dirty="0" err="1"/>
              <a:t>analisis</a:t>
            </a:r>
            <a:r>
              <a:rPr kumimoji="0" lang="en-US" b="0" dirty="0"/>
              <a:t> data </a:t>
            </a:r>
            <a:r>
              <a:rPr kumimoji="0" lang="en-US" b="0" dirty="0" err="1"/>
              <a:t>dan</a:t>
            </a:r>
            <a:r>
              <a:rPr kumimoji="0" lang="en-US" b="0" dirty="0"/>
              <a:t> </a:t>
            </a:r>
            <a:r>
              <a:rPr kumimoji="0" lang="en-US" b="0" dirty="0" err="1"/>
              <a:t>informasi</a:t>
            </a:r>
            <a:endParaRPr kumimoji="0" lang="en-US" b="0" dirty="0"/>
          </a:p>
          <a:p>
            <a:pPr marL="304800" lvl="1" indent="0" algn="just">
              <a:spcBef>
                <a:spcPct val="0"/>
              </a:spcBef>
              <a:buFont typeface="Monotype Sorts" pitchFamily="2" charset="2"/>
              <a:buNone/>
              <a:tabLst>
                <a:tab pos="2728913" algn="l"/>
              </a:tabLst>
            </a:pPr>
            <a:endParaRPr kumimoji="0" lang="en-US" b="0" dirty="0"/>
          </a:p>
          <a:p>
            <a:pPr marL="0" indent="0" algn="just">
              <a:spcBef>
                <a:spcPct val="30000"/>
              </a:spcBef>
              <a:buFont typeface="Monotype Sorts" pitchFamily="2" charset="2"/>
              <a:buNone/>
              <a:tabLst>
                <a:tab pos="2728913" algn="l"/>
              </a:tabLst>
            </a:pPr>
            <a:r>
              <a:rPr kumimoji="0" lang="en-US" sz="2100" dirty="0"/>
              <a:t>8. </a:t>
            </a:r>
            <a:r>
              <a:rPr lang="en-US" sz="2100" dirty="0" err="1"/>
              <a:t>Hubungan</a:t>
            </a:r>
            <a:r>
              <a:rPr lang="en-US" sz="2100" dirty="0"/>
              <a:t> yang </a:t>
            </a:r>
            <a:r>
              <a:rPr lang="en-US" sz="2100" dirty="0" err="1"/>
              <a:t>saling</a:t>
            </a:r>
            <a:r>
              <a:rPr lang="en-US" sz="2100" dirty="0"/>
              <a:t> </a:t>
            </a:r>
            <a:r>
              <a:rPr lang="en-US" sz="2100" dirty="0" err="1"/>
              <a:t>menguntungkan</a:t>
            </a:r>
            <a:r>
              <a:rPr lang="en-US" sz="2100" dirty="0"/>
              <a:t> </a:t>
            </a:r>
            <a:r>
              <a:rPr lang="en-US" sz="2100" dirty="0" err="1"/>
              <a:t>dengan</a:t>
            </a:r>
            <a:r>
              <a:rPr lang="en-US" sz="2100" dirty="0"/>
              <a:t> supplier</a:t>
            </a:r>
            <a:endParaRPr kumimoji="0" lang="en-US" sz="2100" dirty="0"/>
          </a:p>
          <a:p>
            <a:pPr marL="304800" lvl="1" indent="0" algn="just">
              <a:spcBef>
                <a:spcPct val="0"/>
              </a:spcBef>
              <a:buFont typeface="Monotype Sorts" pitchFamily="2" charset="2"/>
              <a:buNone/>
              <a:tabLst>
                <a:tab pos="2728913" algn="l"/>
              </a:tabLst>
            </a:pPr>
            <a:r>
              <a:rPr kumimoji="0" lang="en-US" b="0" dirty="0" err="1"/>
              <a:t>Hubungan</a:t>
            </a:r>
            <a:r>
              <a:rPr kumimoji="0" lang="en-US" b="0" dirty="0"/>
              <a:t> </a:t>
            </a:r>
            <a:r>
              <a:rPr kumimoji="0" lang="en-US" b="0" dirty="0" err="1"/>
              <a:t>antara</a:t>
            </a:r>
            <a:r>
              <a:rPr kumimoji="0" lang="en-US" b="0" dirty="0"/>
              <a:t> </a:t>
            </a:r>
            <a:r>
              <a:rPr kumimoji="0" lang="en-US" b="0" dirty="0" err="1"/>
              <a:t>organisasi</a:t>
            </a:r>
            <a:r>
              <a:rPr kumimoji="0" lang="en-US" b="0" dirty="0"/>
              <a:t> </a:t>
            </a:r>
            <a:r>
              <a:rPr kumimoji="0" lang="en-US" b="0" dirty="0" err="1"/>
              <a:t>dengan</a:t>
            </a:r>
            <a:r>
              <a:rPr kumimoji="0" lang="en-US" b="0" dirty="0"/>
              <a:t> supplier </a:t>
            </a:r>
            <a:r>
              <a:rPr kumimoji="0" lang="en-US" b="0" dirty="0" err="1"/>
              <a:t>memiliki</a:t>
            </a:r>
            <a:r>
              <a:rPr kumimoji="0" lang="en-US" b="0" dirty="0"/>
              <a:t> </a:t>
            </a:r>
            <a:r>
              <a:rPr kumimoji="0" lang="en-US" b="0" dirty="0" err="1"/>
              <a:t>ketergantungan</a:t>
            </a:r>
            <a:r>
              <a:rPr kumimoji="0" lang="en-US" b="0" dirty="0"/>
              <a:t> </a:t>
            </a:r>
            <a:r>
              <a:rPr kumimoji="0" lang="en-US" b="0" dirty="0" err="1"/>
              <a:t>timbal</a:t>
            </a:r>
            <a:r>
              <a:rPr kumimoji="0" lang="en-US" b="0" dirty="0"/>
              <a:t> </a:t>
            </a:r>
            <a:r>
              <a:rPr kumimoji="0" lang="en-US" b="0" dirty="0" err="1"/>
              <a:t>balik</a:t>
            </a:r>
            <a:r>
              <a:rPr kumimoji="0" lang="en-US" b="0" dirty="0"/>
              <a:t> </a:t>
            </a:r>
            <a:r>
              <a:rPr kumimoji="0" lang="en-US" b="0" dirty="0" err="1"/>
              <a:t>dan</a:t>
            </a:r>
            <a:r>
              <a:rPr kumimoji="0" lang="en-US" b="0" dirty="0"/>
              <a:t> </a:t>
            </a:r>
            <a:r>
              <a:rPr kumimoji="0" lang="en-US" b="0" dirty="0" err="1"/>
              <a:t>saling</a:t>
            </a:r>
            <a:r>
              <a:rPr kumimoji="0" lang="en-US" b="0" dirty="0"/>
              <a:t> </a:t>
            </a:r>
            <a:r>
              <a:rPr kumimoji="0" lang="en-US" b="0" dirty="0" err="1"/>
              <a:t>menguntungkan</a:t>
            </a:r>
            <a:r>
              <a:rPr kumimoji="0" lang="en-US" b="0" dirty="0"/>
              <a:t> yang </a:t>
            </a:r>
            <a:r>
              <a:rPr kumimoji="0" lang="en-US" b="0" dirty="0" err="1"/>
              <a:t>meningkatkan</a:t>
            </a:r>
            <a:r>
              <a:rPr kumimoji="0" lang="en-US" b="0" dirty="0"/>
              <a:t> </a:t>
            </a:r>
            <a:r>
              <a:rPr kumimoji="0" lang="en-US" b="0" dirty="0" err="1"/>
              <a:t>kemampuan</a:t>
            </a:r>
            <a:r>
              <a:rPr kumimoji="0" lang="en-US" b="0" dirty="0"/>
              <a:t> </a:t>
            </a:r>
            <a:r>
              <a:rPr kumimoji="0" lang="en-US" b="0" dirty="0" err="1"/>
              <a:t>dari</a:t>
            </a:r>
            <a:r>
              <a:rPr kumimoji="0" lang="en-US" b="0" dirty="0"/>
              <a:t> </a:t>
            </a:r>
            <a:r>
              <a:rPr kumimoji="0" lang="en-US" b="0" dirty="0" err="1"/>
              <a:t>keduanya</a:t>
            </a:r>
            <a:endParaRPr kumimoji="0" lang="en-US" b="0" dirty="0"/>
          </a:p>
        </p:txBody>
      </p:sp>
      <p:sp>
        <p:nvSpPr>
          <p:cNvPr id="954374" name="Rectangle 6"/>
          <p:cNvSpPr>
            <a:spLocks noChangeArrowheads="1"/>
          </p:cNvSpPr>
          <p:nvPr/>
        </p:nvSpPr>
        <p:spPr bwMode="auto">
          <a:xfrm>
            <a:off x="731227" y="195263"/>
            <a:ext cx="7772400" cy="588962"/>
          </a:xfrm>
          <a:prstGeom prst="rect">
            <a:avLst/>
          </a:prstGeom>
          <a:noFill/>
          <a:ln w="9525">
            <a:noFill/>
            <a:miter lim="800000"/>
            <a:headEnd/>
            <a:tailEnd/>
          </a:ln>
          <a:effectLst/>
        </p:spPr>
        <p:txBody>
          <a:bodyPr lIns="95770" tIns="47884" rIns="95770" bIns="47884" anchor="ctr"/>
          <a:lstStyle/>
          <a:p>
            <a:pPr algn="r" defTabSz="957263"/>
            <a:r>
              <a:rPr kumimoji="1" lang="en-US" sz="2100" i="0" u="none">
                <a:solidFill>
                  <a:srgbClr val="0000FF"/>
                </a:solidFill>
              </a:rPr>
              <a:t>P</a:t>
            </a:r>
            <a:r>
              <a:rPr kumimoji="1" lang="en-US" sz="1300" i="0" u="none">
                <a:solidFill>
                  <a:srgbClr val="0000FF"/>
                </a:solidFill>
              </a:rPr>
              <a:t>RINSIP </a:t>
            </a:r>
            <a:r>
              <a:rPr kumimoji="1" lang="en-US" sz="2100" i="0" u="none">
                <a:solidFill>
                  <a:srgbClr val="0000FF"/>
                </a:solidFill>
              </a:rPr>
              <a:t>D</a:t>
            </a:r>
            <a:r>
              <a:rPr kumimoji="1" lang="en-US" sz="1300" i="0" u="none">
                <a:solidFill>
                  <a:srgbClr val="0000FF"/>
                </a:solidFill>
              </a:rPr>
              <a:t>ASAR </a:t>
            </a:r>
            <a:r>
              <a:rPr kumimoji="1" lang="en-US" sz="2100" i="0" u="none">
                <a:solidFill>
                  <a:srgbClr val="0000FF"/>
                </a:solidFill>
              </a:rPr>
              <a:t>S</a:t>
            </a:r>
            <a:r>
              <a:rPr kumimoji="1" lang="en-US" sz="1300" i="0" u="none">
                <a:solidFill>
                  <a:srgbClr val="0000FF"/>
                </a:solidFill>
              </a:rPr>
              <a:t>ISTEM </a:t>
            </a:r>
            <a:r>
              <a:rPr kumimoji="1" lang="en-US" sz="2100" i="0" u="none">
                <a:solidFill>
                  <a:srgbClr val="0000FF"/>
                </a:solidFill>
              </a:rPr>
              <a:t>M</a:t>
            </a:r>
            <a:r>
              <a:rPr kumimoji="1" lang="en-US" sz="1300" i="0" u="none">
                <a:solidFill>
                  <a:srgbClr val="0000FF"/>
                </a:solidFill>
              </a:rPr>
              <a:t>ANAJEMEN </a:t>
            </a:r>
            <a:r>
              <a:rPr kumimoji="1" lang="en-US" sz="2100" i="0" u="none">
                <a:solidFill>
                  <a:srgbClr val="0000FF"/>
                </a:solidFill>
              </a:rPr>
              <a:t>M</a:t>
            </a:r>
            <a:r>
              <a:rPr kumimoji="1" lang="en-US" sz="1300" i="0" u="none">
                <a:solidFill>
                  <a:srgbClr val="0000FF"/>
                </a:solidFill>
              </a:rPr>
              <a:t>UTU </a:t>
            </a:r>
            <a:r>
              <a:rPr kumimoji="1" lang="en-US" sz="2100" i="0" u="none">
                <a:solidFill>
                  <a:schemeClr val="accent1"/>
                </a:solidFill>
              </a:rPr>
              <a:t>D</a:t>
            </a:r>
            <a:r>
              <a:rPr kumimoji="1" lang="en-US" sz="1300" i="0" u="none">
                <a:solidFill>
                  <a:schemeClr val="accent1"/>
                </a:solidFill>
              </a:rPr>
              <a:t>AN </a:t>
            </a:r>
            <a:r>
              <a:rPr kumimoji="1" lang="en-US" sz="2100" i="0" u="none">
                <a:solidFill>
                  <a:schemeClr val="accent1"/>
                </a:solidFill>
              </a:rPr>
              <a:t>K</a:t>
            </a:r>
            <a:r>
              <a:rPr kumimoji="1" lang="en-US" sz="1300" i="0" u="none">
                <a:solidFill>
                  <a:schemeClr val="accent1"/>
                </a:solidFill>
              </a:rPr>
              <a:t>OSAKATA</a:t>
            </a:r>
          </a:p>
        </p:txBody>
      </p:sp>
      <p:pic>
        <p:nvPicPr>
          <p:cNvPr id="5"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
        <p:nvSpPr>
          <p:cNvPr id="6" name="TextBox 5"/>
          <p:cNvSpPr txBox="1"/>
          <p:nvPr/>
        </p:nvSpPr>
        <p:spPr>
          <a:xfrm>
            <a:off x="1571604" y="857232"/>
            <a:ext cx="5977277" cy="461665"/>
          </a:xfrm>
          <a:prstGeom prst="rect">
            <a:avLst/>
          </a:prstGeom>
          <a:solidFill>
            <a:schemeClr val="accent6">
              <a:lumMod val="40000"/>
              <a:lumOff val="60000"/>
            </a:schemeClr>
          </a:solidFill>
        </p:spPr>
        <p:txBody>
          <a:bodyPr wrap="none" rtlCol="0">
            <a:spAutoFit/>
          </a:bodyPr>
          <a:lstStyle/>
          <a:p>
            <a:r>
              <a:rPr lang="en-US" sz="2400" b="1" dirty="0" err="1" smtClean="0">
                <a:solidFill>
                  <a:srgbClr val="0000FF"/>
                </a:solidFill>
              </a:rPr>
              <a:t>Prinsip</a:t>
            </a:r>
            <a:r>
              <a:rPr lang="en-US" sz="2400" b="1" dirty="0" smtClean="0">
                <a:solidFill>
                  <a:srgbClr val="0000FF"/>
                </a:solidFill>
              </a:rPr>
              <a:t> </a:t>
            </a:r>
            <a:r>
              <a:rPr lang="en-US" sz="2400" b="1" dirty="0" err="1" smtClean="0">
                <a:solidFill>
                  <a:srgbClr val="0000FF"/>
                </a:solidFill>
              </a:rPr>
              <a:t>Sistem</a:t>
            </a:r>
            <a:r>
              <a:rPr lang="en-US" sz="2400" b="1" dirty="0" smtClean="0">
                <a:solidFill>
                  <a:srgbClr val="0000FF"/>
                </a:solidFill>
              </a:rPr>
              <a:t> </a:t>
            </a:r>
            <a:r>
              <a:rPr lang="en-US" sz="2400" b="1" dirty="0" err="1" smtClean="0">
                <a:solidFill>
                  <a:srgbClr val="0000FF"/>
                </a:solidFill>
              </a:rPr>
              <a:t>Manajemen</a:t>
            </a:r>
            <a:r>
              <a:rPr lang="en-US" sz="2400" b="1" dirty="0" smtClean="0">
                <a:solidFill>
                  <a:srgbClr val="0000FF"/>
                </a:solidFill>
              </a:rPr>
              <a:t> </a:t>
            </a:r>
            <a:r>
              <a:rPr lang="en-US" sz="2400" b="1" dirty="0" err="1" smtClean="0">
                <a:solidFill>
                  <a:srgbClr val="0000FF"/>
                </a:solidFill>
              </a:rPr>
              <a:t>Mutu</a:t>
            </a:r>
            <a:r>
              <a:rPr lang="en-US" sz="2400" b="1" dirty="0" smtClean="0">
                <a:solidFill>
                  <a:srgbClr val="0000FF"/>
                </a:solidFill>
              </a:rPr>
              <a:t> … (</a:t>
            </a:r>
            <a:r>
              <a:rPr lang="en-US" sz="2400" b="1" dirty="0" err="1" smtClean="0">
                <a:solidFill>
                  <a:srgbClr val="0000FF"/>
                </a:solidFill>
              </a:rPr>
              <a:t>lanjutan</a:t>
            </a:r>
            <a:r>
              <a:rPr lang="en-US" sz="2400" b="1" dirty="0" smtClean="0">
                <a:solidFill>
                  <a:srgbClr val="0000FF"/>
                </a:solidFill>
              </a:rPr>
              <a:t>)</a:t>
            </a:r>
            <a:endParaRPr lang="en-US" sz="2400" b="1"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halaman </a:t>
            </a:r>
            <a:fld id="{B671C0B7-AEDB-4451-BA27-C5571AC95DC3}" type="slidenum">
              <a:rPr lang="en-US"/>
              <a:pPr/>
              <a:t>17</a:t>
            </a:fld>
            <a:r>
              <a:rPr lang="en-US"/>
              <a:t>  dari 50 halaman</a:t>
            </a:r>
          </a:p>
        </p:txBody>
      </p:sp>
      <p:sp>
        <p:nvSpPr>
          <p:cNvPr id="356356" name="Text Box 4"/>
          <p:cNvSpPr txBox="1">
            <a:spLocks noChangeArrowheads="1"/>
          </p:cNvSpPr>
          <p:nvPr/>
        </p:nvSpPr>
        <p:spPr bwMode="auto">
          <a:xfrm>
            <a:off x="823546" y="979489"/>
            <a:ext cx="7680081" cy="1643490"/>
          </a:xfrm>
          <a:prstGeom prst="rect">
            <a:avLst/>
          </a:prstGeom>
          <a:noFill/>
          <a:ln w="9525">
            <a:noFill/>
            <a:miter lim="800000"/>
            <a:headEnd/>
            <a:tailEnd/>
          </a:ln>
          <a:effectLst/>
        </p:spPr>
        <p:txBody>
          <a:bodyPr lIns="91405" tIns="45702" rIns="91405" bIns="45702">
            <a:spAutoFit/>
          </a:bodyPr>
          <a:lstStyle/>
          <a:p>
            <a:pPr>
              <a:spcBef>
                <a:spcPct val="10000"/>
              </a:spcBef>
              <a:tabLst>
                <a:tab pos="985838" algn="l"/>
              </a:tabLst>
            </a:pPr>
            <a:r>
              <a:rPr lang="en-US" sz="2100" i="0" u="none" dirty="0" err="1">
                <a:solidFill>
                  <a:srgbClr val="000000"/>
                </a:solidFill>
              </a:rPr>
              <a:t>Mutu</a:t>
            </a:r>
            <a:r>
              <a:rPr lang="en-US" sz="2100" i="0" u="none" dirty="0">
                <a:solidFill>
                  <a:srgbClr val="000000"/>
                </a:solidFill>
              </a:rPr>
              <a:t> (quality)</a:t>
            </a:r>
            <a:endParaRPr lang="en-US" sz="2100" i="0" u="none" dirty="0">
              <a:solidFill>
                <a:srgbClr val="0000D2"/>
              </a:solidFill>
            </a:endParaRPr>
          </a:p>
          <a:p>
            <a:pPr>
              <a:spcBef>
                <a:spcPct val="10000"/>
              </a:spcBef>
              <a:tabLst>
                <a:tab pos="985838" algn="l"/>
              </a:tabLst>
            </a:pPr>
            <a:r>
              <a:rPr lang="en-US" sz="1800" b="0" i="0" u="none" dirty="0" err="1">
                <a:solidFill>
                  <a:srgbClr val="0000D2"/>
                </a:solidFill>
              </a:rPr>
              <a:t>Derajat</a:t>
            </a:r>
            <a:r>
              <a:rPr lang="en-US" sz="1800" b="0" i="0" u="none" dirty="0">
                <a:solidFill>
                  <a:srgbClr val="0000D2"/>
                </a:solidFill>
              </a:rPr>
              <a:t> yang </a:t>
            </a:r>
            <a:r>
              <a:rPr lang="en-US" sz="1800" b="0" i="0" u="none" dirty="0" err="1">
                <a:solidFill>
                  <a:srgbClr val="0000D2"/>
                </a:solidFill>
              </a:rPr>
              <a:t>dicapai</a:t>
            </a:r>
            <a:r>
              <a:rPr lang="en-US" sz="1800" b="0" i="0" u="none" dirty="0">
                <a:solidFill>
                  <a:srgbClr val="0000D2"/>
                </a:solidFill>
              </a:rPr>
              <a:t> </a:t>
            </a:r>
            <a:r>
              <a:rPr lang="en-US" sz="1800" b="0" i="0" u="none" dirty="0" err="1">
                <a:solidFill>
                  <a:srgbClr val="0000D2"/>
                </a:solidFill>
              </a:rPr>
              <a:t>oleh</a:t>
            </a:r>
            <a:r>
              <a:rPr lang="en-US" sz="1800" b="0" i="0" u="none" dirty="0">
                <a:solidFill>
                  <a:srgbClr val="0000D2"/>
                </a:solidFill>
              </a:rPr>
              <a:t> </a:t>
            </a:r>
            <a:r>
              <a:rPr lang="en-US" sz="1800" b="0" i="0" u="none" dirty="0" err="1">
                <a:solidFill>
                  <a:srgbClr val="0000D2"/>
                </a:solidFill>
              </a:rPr>
              <a:t>karakteristik</a:t>
            </a:r>
            <a:r>
              <a:rPr lang="en-US" sz="1800" b="0" i="0" u="none" dirty="0">
                <a:solidFill>
                  <a:srgbClr val="0000D2"/>
                </a:solidFill>
              </a:rPr>
              <a:t> yang </a:t>
            </a:r>
            <a:r>
              <a:rPr lang="en-US" sz="1800" b="0" i="0" u="none" dirty="0" err="1">
                <a:solidFill>
                  <a:srgbClr val="0000D2"/>
                </a:solidFill>
              </a:rPr>
              <a:t>inheren</a:t>
            </a:r>
            <a:r>
              <a:rPr lang="en-US" sz="1800" b="0" i="0" u="none" dirty="0">
                <a:solidFill>
                  <a:srgbClr val="0000D2"/>
                </a:solidFill>
              </a:rPr>
              <a:t> </a:t>
            </a:r>
            <a:r>
              <a:rPr lang="en-US" sz="1800" b="0" i="0" u="none" dirty="0" err="1">
                <a:solidFill>
                  <a:srgbClr val="0000D2"/>
                </a:solidFill>
              </a:rPr>
              <a:t>dalam</a:t>
            </a:r>
            <a:r>
              <a:rPr lang="en-US" sz="1800" b="0" i="0" u="none" dirty="0">
                <a:solidFill>
                  <a:srgbClr val="0000D2"/>
                </a:solidFill>
              </a:rPr>
              <a:t> </a:t>
            </a:r>
            <a:r>
              <a:rPr lang="en-US" sz="1800" b="0" i="0" u="none" dirty="0" err="1">
                <a:solidFill>
                  <a:srgbClr val="0000D2"/>
                </a:solidFill>
              </a:rPr>
              <a:t>memenuhi</a:t>
            </a:r>
            <a:r>
              <a:rPr lang="en-US" sz="1800" b="0" i="0" u="none" dirty="0">
                <a:solidFill>
                  <a:srgbClr val="0000D2"/>
                </a:solidFill>
              </a:rPr>
              <a:t> </a:t>
            </a:r>
            <a:r>
              <a:rPr lang="en-US" sz="1800" b="0" i="0" u="none" dirty="0" err="1">
                <a:solidFill>
                  <a:srgbClr val="0000D2"/>
                </a:solidFill>
              </a:rPr>
              <a:t>persyaratan</a:t>
            </a:r>
            <a:r>
              <a:rPr lang="en-US" sz="1800" b="0" i="0" u="none" dirty="0">
                <a:solidFill>
                  <a:srgbClr val="0000D2"/>
                </a:solidFill>
              </a:rPr>
              <a:t>.</a:t>
            </a:r>
            <a:endParaRPr lang="en-US" sz="2100" i="0" u="none" dirty="0">
              <a:solidFill>
                <a:srgbClr val="0000D2"/>
              </a:solidFill>
            </a:endParaRPr>
          </a:p>
          <a:p>
            <a:pPr>
              <a:tabLst>
                <a:tab pos="985838" algn="l"/>
              </a:tabLst>
            </a:pPr>
            <a:r>
              <a:rPr lang="en-US" sz="1400" b="0" i="0" u="none" dirty="0" err="1">
                <a:solidFill>
                  <a:schemeClr val="accent2"/>
                </a:solidFill>
              </a:rPr>
              <a:t>Catatan</a:t>
            </a:r>
            <a:r>
              <a:rPr lang="en-US" sz="1400" b="0" i="0" u="none" dirty="0">
                <a:solidFill>
                  <a:schemeClr val="accent2"/>
                </a:solidFill>
              </a:rPr>
              <a:t> 1: 	</a:t>
            </a:r>
            <a:r>
              <a:rPr lang="en-US" sz="1400" b="0" i="0" u="none" dirty="0" err="1">
                <a:solidFill>
                  <a:schemeClr val="accent2"/>
                </a:solidFill>
              </a:rPr>
              <a:t>Istilah</a:t>
            </a:r>
            <a:r>
              <a:rPr lang="en-US" sz="1400" b="0" i="0" u="none" dirty="0">
                <a:solidFill>
                  <a:schemeClr val="accent2"/>
                </a:solidFill>
              </a:rPr>
              <a:t> “</a:t>
            </a:r>
            <a:r>
              <a:rPr lang="en-US" sz="1400" b="0" i="0" u="none" dirty="0" err="1">
                <a:solidFill>
                  <a:schemeClr val="accent2"/>
                </a:solidFill>
              </a:rPr>
              <a:t>mutu</a:t>
            </a:r>
            <a:r>
              <a:rPr lang="en-US" sz="1400" b="0" i="0" u="none" dirty="0">
                <a:solidFill>
                  <a:schemeClr val="accent2"/>
                </a:solidFill>
              </a:rPr>
              <a:t>” </a:t>
            </a:r>
            <a:r>
              <a:rPr lang="en-US" sz="1400" b="0" i="0" u="none" dirty="0" err="1">
                <a:solidFill>
                  <a:schemeClr val="accent2"/>
                </a:solidFill>
              </a:rPr>
              <a:t>dapat</a:t>
            </a:r>
            <a:r>
              <a:rPr lang="en-US" sz="1400" b="0" i="0" u="none" dirty="0">
                <a:solidFill>
                  <a:schemeClr val="accent2"/>
                </a:solidFill>
              </a:rPr>
              <a:t> </a:t>
            </a:r>
            <a:r>
              <a:rPr lang="en-US" sz="1400" b="0" i="0" u="none" dirty="0" err="1">
                <a:solidFill>
                  <a:schemeClr val="accent2"/>
                </a:solidFill>
              </a:rPr>
              <a:t>dipakai</a:t>
            </a:r>
            <a:r>
              <a:rPr lang="en-US" sz="1400" b="0" i="0" u="none" dirty="0">
                <a:solidFill>
                  <a:schemeClr val="accent2"/>
                </a:solidFill>
              </a:rPr>
              <a:t> </a:t>
            </a:r>
            <a:r>
              <a:rPr lang="en-US" sz="1400" b="0" i="0" u="none" dirty="0" err="1">
                <a:solidFill>
                  <a:schemeClr val="accent2"/>
                </a:solidFill>
              </a:rPr>
              <a:t>dengan</a:t>
            </a:r>
            <a:r>
              <a:rPr lang="en-US" sz="1400" b="0" i="0" u="none" dirty="0">
                <a:solidFill>
                  <a:schemeClr val="accent2"/>
                </a:solidFill>
              </a:rPr>
              <a:t> </a:t>
            </a:r>
            <a:r>
              <a:rPr lang="en-US" sz="1400" b="0" i="0" u="none" dirty="0" err="1">
                <a:solidFill>
                  <a:schemeClr val="accent2"/>
                </a:solidFill>
              </a:rPr>
              <a:t>kata</a:t>
            </a:r>
            <a:r>
              <a:rPr lang="en-US" sz="1400" b="0" i="0" u="none" dirty="0">
                <a:solidFill>
                  <a:schemeClr val="accent2"/>
                </a:solidFill>
              </a:rPr>
              <a:t> </a:t>
            </a:r>
            <a:r>
              <a:rPr lang="en-US" sz="1400" b="0" i="0" u="none" dirty="0" err="1">
                <a:solidFill>
                  <a:schemeClr val="accent2"/>
                </a:solidFill>
              </a:rPr>
              <a:t>sifat</a:t>
            </a:r>
            <a:r>
              <a:rPr lang="en-US" sz="1400" b="0" i="0" u="none" dirty="0">
                <a:solidFill>
                  <a:schemeClr val="accent2"/>
                </a:solidFill>
              </a:rPr>
              <a:t> </a:t>
            </a:r>
            <a:r>
              <a:rPr lang="en-US" sz="1400" b="0" i="0" u="none" dirty="0" err="1">
                <a:solidFill>
                  <a:schemeClr val="accent2"/>
                </a:solidFill>
              </a:rPr>
              <a:t>seperti</a:t>
            </a:r>
            <a:r>
              <a:rPr lang="en-US" sz="1400" b="0" i="0" u="none" dirty="0">
                <a:solidFill>
                  <a:schemeClr val="accent2"/>
                </a:solidFill>
              </a:rPr>
              <a:t> </a:t>
            </a:r>
            <a:r>
              <a:rPr lang="en-US" sz="1400" b="0" i="0" u="none" dirty="0" err="1">
                <a:solidFill>
                  <a:schemeClr val="accent2"/>
                </a:solidFill>
              </a:rPr>
              <a:t>buruk</a:t>
            </a:r>
            <a:r>
              <a:rPr lang="en-US" sz="1400" b="0" i="0" u="none" dirty="0">
                <a:solidFill>
                  <a:schemeClr val="accent2"/>
                </a:solidFill>
              </a:rPr>
              <a:t>, </a:t>
            </a:r>
            <a:r>
              <a:rPr lang="en-US" sz="1400" b="0" i="0" u="none" dirty="0" err="1">
                <a:solidFill>
                  <a:schemeClr val="accent2"/>
                </a:solidFill>
              </a:rPr>
              <a:t>baik</a:t>
            </a:r>
            <a:r>
              <a:rPr lang="en-US" sz="1400" b="0" i="0" u="none" dirty="0">
                <a:solidFill>
                  <a:schemeClr val="accent2"/>
                </a:solidFill>
              </a:rPr>
              <a:t>, </a:t>
            </a:r>
            <a:r>
              <a:rPr lang="en-US" sz="1400" b="0" i="0" u="none" dirty="0" err="1">
                <a:solidFill>
                  <a:schemeClr val="accent2"/>
                </a:solidFill>
              </a:rPr>
              <a:t>atau</a:t>
            </a:r>
            <a:r>
              <a:rPr lang="en-US" sz="1400" b="0" i="0" u="none" dirty="0">
                <a:solidFill>
                  <a:schemeClr val="accent2"/>
                </a:solidFill>
              </a:rPr>
              <a:t> </a:t>
            </a:r>
            <a:r>
              <a:rPr lang="en-US" sz="1400" b="0" i="0" u="none" dirty="0" err="1">
                <a:solidFill>
                  <a:schemeClr val="accent2"/>
                </a:solidFill>
              </a:rPr>
              <a:t>baik</a:t>
            </a:r>
            <a:r>
              <a:rPr lang="en-US" sz="1400" b="0" i="0" u="none" dirty="0">
                <a:solidFill>
                  <a:schemeClr val="accent2"/>
                </a:solidFill>
              </a:rPr>
              <a:t> </a:t>
            </a:r>
            <a:r>
              <a:rPr lang="en-US" sz="1400" b="0" i="0" u="none" dirty="0" err="1">
                <a:solidFill>
                  <a:schemeClr val="accent2"/>
                </a:solidFill>
              </a:rPr>
              <a:t>sekali</a:t>
            </a:r>
            <a:r>
              <a:rPr lang="en-US" sz="1400" b="0" i="0" u="none" dirty="0">
                <a:solidFill>
                  <a:schemeClr val="accent2"/>
                </a:solidFill>
              </a:rPr>
              <a:t>.</a:t>
            </a:r>
          </a:p>
          <a:p>
            <a:pPr>
              <a:tabLst>
                <a:tab pos="985838" algn="l"/>
              </a:tabLst>
            </a:pPr>
            <a:r>
              <a:rPr lang="en-US" sz="1400" b="0" i="0" u="none" dirty="0" err="1">
                <a:solidFill>
                  <a:schemeClr val="accent2"/>
                </a:solidFill>
              </a:rPr>
              <a:t>Catatan</a:t>
            </a:r>
            <a:r>
              <a:rPr lang="en-US" sz="1400" b="0" i="0" u="none" dirty="0">
                <a:solidFill>
                  <a:schemeClr val="accent2"/>
                </a:solidFill>
              </a:rPr>
              <a:t> 2:	“</a:t>
            </a:r>
            <a:r>
              <a:rPr lang="en-US" sz="1400" b="0" i="0" u="none" dirty="0" err="1">
                <a:solidFill>
                  <a:schemeClr val="accent2"/>
                </a:solidFill>
              </a:rPr>
              <a:t>Inheren</a:t>
            </a:r>
            <a:r>
              <a:rPr lang="en-US" sz="1400" b="0" i="0" u="none" dirty="0">
                <a:solidFill>
                  <a:schemeClr val="accent2"/>
                </a:solidFill>
              </a:rPr>
              <a:t>”, </a:t>
            </a:r>
            <a:r>
              <a:rPr lang="en-US" sz="1400" b="0" i="0" u="none" dirty="0" err="1">
                <a:solidFill>
                  <a:schemeClr val="accent2"/>
                </a:solidFill>
              </a:rPr>
              <a:t>lawan</a:t>
            </a:r>
            <a:r>
              <a:rPr lang="en-US" sz="1400" b="0" i="0" u="none" dirty="0">
                <a:solidFill>
                  <a:schemeClr val="accent2"/>
                </a:solidFill>
              </a:rPr>
              <a:t> </a:t>
            </a:r>
            <a:r>
              <a:rPr lang="en-US" sz="1400" b="0" i="0" u="none" dirty="0" err="1">
                <a:solidFill>
                  <a:schemeClr val="accent2"/>
                </a:solidFill>
              </a:rPr>
              <a:t>dari</a:t>
            </a:r>
            <a:r>
              <a:rPr lang="en-US" sz="1400" b="0" i="0" u="none" dirty="0">
                <a:solidFill>
                  <a:schemeClr val="accent2"/>
                </a:solidFill>
              </a:rPr>
              <a:t> “</a:t>
            </a:r>
            <a:r>
              <a:rPr lang="en-US" sz="1400" b="0" i="0" u="none" dirty="0" err="1">
                <a:solidFill>
                  <a:schemeClr val="accent2"/>
                </a:solidFill>
              </a:rPr>
              <a:t>diberikan</a:t>
            </a:r>
            <a:r>
              <a:rPr lang="en-US" sz="1400" b="0" i="0" u="none" dirty="0">
                <a:solidFill>
                  <a:schemeClr val="accent2"/>
                </a:solidFill>
              </a:rPr>
              <a:t>”, </a:t>
            </a:r>
            <a:r>
              <a:rPr lang="en-US" sz="1400" b="0" i="0" u="none" dirty="0" err="1">
                <a:solidFill>
                  <a:schemeClr val="accent2"/>
                </a:solidFill>
              </a:rPr>
              <a:t>berarti</a:t>
            </a:r>
            <a:r>
              <a:rPr lang="en-US" sz="1400" b="0" i="0" u="none" dirty="0">
                <a:solidFill>
                  <a:schemeClr val="accent2"/>
                </a:solidFill>
              </a:rPr>
              <a:t> </a:t>
            </a:r>
            <a:r>
              <a:rPr lang="en-US" sz="1400" b="0" i="0" u="none" dirty="0" err="1">
                <a:solidFill>
                  <a:schemeClr val="accent2"/>
                </a:solidFill>
              </a:rPr>
              <a:t>ada</a:t>
            </a:r>
            <a:r>
              <a:rPr lang="en-US" sz="1400" b="0" i="0" u="none" dirty="0">
                <a:solidFill>
                  <a:schemeClr val="accent2"/>
                </a:solidFill>
              </a:rPr>
              <a:t> </a:t>
            </a:r>
            <a:r>
              <a:rPr lang="en-US" sz="1400" b="0" i="0" u="none" dirty="0" err="1">
                <a:solidFill>
                  <a:schemeClr val="accent2"/>
                </a:solidFill>
              </a:rPr>
              <a:t>pada</a:t>
            </a:r>
            <a:r>
              <a:rPr lang="en-US" sz="1400" b="0" i="0" u="none" dirty="0">
                <a:solidFill>
                  <a:schemeClr val="accent2"/>
                </a:solidFill>
              </a:rPr>
              <a:t> </a:t>
            </a:r>
            <a:r>
              <a:rPr lang="en-US" sz="1400" b="0" i="0" u="none" dirty="0" err="1">
                <a:solidFill>
                  <a:schemeClr val="accent2"/>
                </a:solidFill>
              </a:rPr>
              <a:t>sesuatu</a:t>
            </a:r>
            <a:r>
              <a:rPr lang="en-US" sz="1400" b="0" i="0" u="none" dirty="0">
                <a:solidFill>
                  <a:schemeClr val="accent2"/>
                </a:solidFill>
              </a:rPr>
              <a:t>, </a:t>
            </a:r>
            <a:r>
              <a:rPr lang="en-US" sz="1400" b="0" i="0" u="none" dirty="0" err="1">
                <a:solidFill>
                  <a:schemeClr val="accent2"/>
                </a:solidFill>
              </a:rPr>
              <a:t>terutama</a:t>
            </a:r>
            <a:r>
              <a:rPr lang="en-US" sz="1400" b="0" i="0" u="none" dirty="0">
                <a:solidFill>
                  <a:schemeClr val="accent2"/>
                </a:solidFill>
              </a:rPr>
              <a:t> </a:t>
            </a:r>
            <a:r>
              <a:rPr lang="en-US" sz="1400" b="0" i="0" u="none" dirty="0" err="1">
                <a:solidFill>
                  <a:schemeClr val="accent2"/>
                </a:solidFill>
              </a:rPr>
              <a:t>sebagai</a:t>
            </a:r>
            <a:r>
              <a:rPr lang="en-US" sz="1400" b="0" i="0" u="none" dirty="0">
                <a:solidFill>
                  <a:schemeClr val="accent2"/>
                </a:solidFill>
              </a:rPr>
              <a:t> 	</a:t>
            </a:r>
            <a:r>
              <a:rPr lang="en-US" sz="1400" b="0" i="0" u="none" dirty="0" err="1">
                <a:solidFill>
                  <a:schemeClr val="accent2"/>
                </a:solidFill>
              </a:rPr>
              <a:t>karakteristik</a:t>
            </a:r>
            <a:r>
              <a:rPr lang="en-US" sz="1400" b="0" i="0" u="none" dirty="0">
                <a:solidFill>
                  <a:schemeClr val="accent2"/>
                </a:solidFill>
              </a:rPr>
              <a:t> yang </a:t>
            </a:r>
            <a:r>
              <a:rPr lang="en-US" sz="1400" b="0" i="0" u="none" dirty="0" err="1">
                <a:solidFill>
                  <a:schemeClr val="accent2"/>
                </a:solidFill>
              </a:rPr>
              <a:t>tetap</a:t>
            </a:r>
            <a:r>
              <a:rPr lang="en-US" sz="1400" b="0" i="0" u="none" dirty="0">
                <a:solidFill>
                  <a:schemeClr val="accent2"/>
                </a:solidFill>
              </a:rPr>
              <a:t>.</a:t>
            </a:r>
            <a:endParaRPr lang="en-US" sz="1400" i="0" u="none" dirty="0">
              <a:solidFill>
                <a:schemeClr val="accent2"/>
              </a:solidFill>
            </a:endParaRPr>
          </a:p>
        </p:txBody>
      </p:sp>
      <p:sp>
        <p:nvSpPr>
          <p:cNvPr id="356357" name="Text Box 5"/>
          <p:cNvSpPr txBox="1">
            <a:spLocks noChangeArrowheads="1"/>
          </p:cNvSpPr>
          <p:nvPr/>
        </p:nvSpPr>
        <p:spPr bwMode="auto">
          <a:xfrm>
            <a:off x="823546" y="2644776"/>
            <a:ext cx="7573108" cy="1858934"/>
          </a:xfrm>
          <a:prstGeom prst="rect">
            <a:avLst/>
          </a:prstGeom>
          <a:noFill/>
          <a:ln w="9525">
            <a:noFill/>
            <a:miter lim="800000"/>
            <a:headEnd/>
            <a:tailEnd/>
          </a:ln>
          <a:effectLst/>
        </p:spPr>
        <p:txBody>
          <a:bodyPr lIns="91405" tIns="45702" rIns="91405" bIns="45702">
            <a:spAutoFit/>
          </a:bodyPr>
          <a:lstStyle/>
          <a:p>
            <a:pPr>
              <a:spcBef>
                <a:spcPct val="10000"/>
              </a:spcBef>
              <a:tabLst>
                <a:tab pos="985838" algn="l"/>
              </a:tabLst>
            </a:pPr>
            <a:r>
              <a:rPr lang="en-US" sz="2100" i="0" u="none">
                <a:solidFill>
                  <a:srgbClr val="000000"/>
                </a:solidFill>
              </a:rPr>
              <a:t>Kebijakan Mutu (quality policy)</a:t>
            </a:r>
          </a:p>
          <a:p>
            <a:pPr>
              <a:spcBef>
                <a:spcPct val="10000"/>
              </a:spcBef>
              <a:tabLst>
                <a:tab pos="985838" algn="l"/>
              </a:tabLst>
            </a:pPr>
            <a:r>
              <a:rPr lang="en-US" sz="1800" b="0" i="0" u="none">
                <a:solidFill>
                  <a:srgbClr val="0000D2"/>
                </a:solidFill>
              </a:rPr>
              <a:t>Maksud dan arahan secara menyeluruh sebuah organisasi tentang mutu seperti yang dinyatakan secara resmi oleh pucuk pimpinan.</a:t>
            </a:r>
            <a:endParaRPr lang="en-US" sz="1800" i="0" u="none">
              <a:solidFill>
                <a:srgbClr val="0000D2"/>
              </a:solidFill>
            </a:endParaRPr>
          </a:p>
          <a:p>
            <a:pPr>
              <a:tabLst>
                <a:tab pos="985838" algn="l"/>
              </a:tabLst>
            </a:pPr>
            <a:r>
              <a:rPr lang="en-US" sz="1400" b="0" i="0" u="none">
                <a:solidFill>
                  <a:schemeClr val="accent2"/>
                </a:solidFill>
              </a:rPr>
              <a:t>Catatan 1 :	Pada umumnya kebijakan mutu konsisten dengan kebijakan menyeluruh 	organisasi dan menyediakan kerangka kerja bagi penetapan sasaran mutu.</a:t>
            </a:r>
          </a:p>
          <a:p>
            <a:pPr>
              <a:tabLst>
                <a:tab pos="985838" algn="l"/>
              </a:tabLst>
            </a:pPr>
            <a:r>
              <a:rPr lang="en-US" sz="1400" b="0" i="0" u="none">
                <a:solidFill>
                  <a:schemeClr val="accent2"/>
                </a:solidFill>
              </a:rPr>
              <a:t>Catatan 2 :	Dasar-dasar manajemen mutu yang disajikan dalam Standar Internasional ini dapat 	merupakan dasar bagi penetapan kebijakan mutu.</a:t>
            </a:r>
          </a:p>
        </p:txBody>
      </p:sp>
      <p:sp>
        <p:nvSpPr>
          <p:cNvPr id="356361" name="Text Box 9"/>
          <p:cNvSpPr txBox="1">
            <a:spLocks noChangeArrowheads="1"/>
          </p:cNvSpPr>
          <p:nvPr/>
        </p:nvSpPr>
        <p:spPr bwMode="auto">
          <a:xfrm>
            <a:off x="914400" y="4605338"/>
            <a:ext cx="7498374" cy="1174378"/>
          </a:xfrm>
          <a:prstGeom prst="rect">
            <a:avLst/>
          </a:prstGeom>
          <a:noFill/>
          <a:ln w="9525">
            <a:noFill/>
            <a:miter lim="800000"/>
            <a:headEnd/>
            <a:tailEnd/>
          </a:ln>
          <a:effectLst/>
        </p:spPr>
        <p:txBody>
          <a:bodyPr lIns="46586" tIns="46586" rIns="46586" bIns="46586">
            <a:spAutoFit/>
          </a:bodyPr>
          <a:lstStyle/>
          <a:p>
            <a:pPr defTabSz="1182688">
              <a:spcBef>
                <a:spcPct val="50000"/>
              </a:spcBef>
              <a:tabLst>
                <a:tab pos="863600" algn="l"/>
              </a:tabLst>
            </a:pPr>
            <a:r>
              <a:rPr lang="en-US" sz="2100" i="0" u="none" dirty="0" err="1">
                <a:solidFill>
                  <a:srgbClr val="000000"/>
                </a:solidFill>
              </a:rPr>
              <a:t>Pedoman</a:t>
            </a:r>
            <a:r>
              <a:rPr lang="en-US" sz="2100" i="0" u="none" dirty="0">
                <a:solidFill>
                  <a:srgbClr val="000000"/>
                </a:solidFill>
              </a:rPr>
              <a:t> </a:t>
            </a:r>
            <a:r>
              <a:rPr lang="en-US" sz="2100" i="0" u="none" dirty="0" err="1">
                <a:solidFill>
                  <a:srgbClr val="000000"/>
                </a:solidFill>
              </a:rPr>
              <a:t>Mutu</a:t>
            </a:r>
            <a:r>
              <a:rPr lang="en-US" sz="2100" i="0" u="none" dirty="0">
                <a:solidFill>
                  <a:srgbClr val="000000"/>
                </a:solidFill>
              </a:rPr>
              <a:t> (quality manual)</a:t>
            </a:r>
            <a:endParaRPr lang="en-US" sz="1800" i="0" u="none" dirty="0"/>
          </a:p>
          <a:p>
            <a:pPr defTabSz="1182688">
              <a:spcBef>
                <a:spcPct val="10000"/>
              </a:spcBef>
              <a:tabLst>
                <a:tab pos="863600" algn="l"/>
              </a:tabLst>
            </a:pPr>
            <a:r>
              <a:rPr lang="en-US" sz="1800" b="0" i="0" u="none" dirty="0" err="1">
                <a:solidFill>
                  <a:srgbClr val="0000D2"/>
                </a:solidFill>
              </a:rPr>
              <a:t>Dokumen</a:t>
            </a:r>
            <a:r>
              <a:rPr lang="en-US" sz="1800" b="0" i="0" u="none" dirty="0">
                <a:solidFill>
                  <a:srgbClr val="0000D2"/>
                </a:solidFill>
              </a:rPr>
              <a:t> yang </a:t>
            </a:r>
            <a:r>
              <a:rPr lang="en-US" sz="1800" b="0" i="0" u="none" dirty="0" err="1">
                <a:solidFill>
                  <a:srgbClr val="0000D2"/>
                </a:solidFill>
              </a:rPr>
              <a:t>merincikan</a:t>
            </a:r>
            <a:r>
              <a:rPr lang="en-US" sz="1800" b="0" i="0" u="none" dirty="0">
                <a:solidFill>
                  <a:srgbClr val="0000D2"/>
                </a:solidFill>
              </a:rPr>
              <a:t> </a:t>
            </a:r>
            <a:r>
              <a:rPr lang="en-US" sz="1800" b="0" i="0" u="none" dirty="0" err="1">
                <a:solidFill>
                  <a:srgbClr val="0000D2"/>
                </a:solidFill>
              </a:rPr>
              <a:t>sistem</a:t>
            </a:r>
            <a:r>
              <a:rPr lang="en-US" sz="1800" b="0" i="0" u="none" dirty="0">
                <a:solidFill>
                  <a:srgbClr val="0000D2"/>
                </a:solidFill>
              </a:rPr>
              <a:t> </a:t>
            </a:r>
            <a:r>
              <a:rPr lang="en-US" sz="1800" b="0" i="0" u="none" dirty="0" err="1">
                <a:solidFill>
                  <a:srgbClr val="0000D2"/>
                </a:solidFill>
              </a:rPr>
              <a:t>manajemen</a:t>
            </a:r>
            <a:r>
              <a:rPr lang="en-US" sz="1800" b="0" i="0" u="none" dirty="0">
                <a:solidFill>
                  <a:srgbClr val="0000D2"/>
                </a:solidFill>
              </a:rPr>
              <a:t> </a:t>
            </a:r>
            <a:r>
              <a:rPr lang="en-US" sz="1800" b="0" i="0" u="none" dirty="0" err="1">
                <a:solidFill>
                  <a:srgbClr val="0000D2"/>
                </a:solidFill>
              </a:rPr>
              <a:t>mutu</a:t>
            </a:r>
            <a:r>
              <a:rPr lang="en-US" sz="1800" b="0" i="0" u="none" dirty="0">
                <a:solidFill>
                  <a:srgbClr val="0000D2"/>
                </a:solidFill>
              </a:rPr>
              <a:t> </a:t>
            </a:r>
            <a:r>
              <a:rPr lang="en-US" sz="1800" b="0" i="0" u="none" dirty="0" err="1">
                <a:solidFill>
                  <a:srgbClr val="0000D2"/>
                </a:solidFill>
              </a:rPr>
              <a:t>suatu</a:t>
            </a:r>
            <a:r>
              <a:rPr lang="en-US" sz="1800" b="0" i="0" u="none" dirty="0">
                <a:solidFill>
                  <a:srgbClr val="0000D2"/>
                </a:solidFill>
              </a:rPr>
              <a:t> </a:t>
            </a:r>
            <a:r>
              <a:rPr lang="en-US" sz="1800" b="0" i="0" u="none" dirty="0" err="1">
                <a:solidFill>
                  <a:srgbClr val="0000D2"/>
                </a:solidFill>
              </a:rPr>
              <a:t>organisasi</a:t>
            </a:r>
            <a:r>
              <a:rPr lang="en-US" sz="1800" b="0" i="0" u="none" dirty="0">
                <a:solidFill>
                  <a:srgbClr val="0000D2"/>
                </a:solidFill>
              </a:rPr>
              <a:t>.</a:t>
            </a:r>
            <a:endParaRPr lang="en-US" sz="1800" b="0" i="0" u="none" dirty="0"/>
          </a:p>
          <a:p>
            <a:pPr defTabSz="1182688">
              <a:spcBef>
                <a:spcPct val="10000"/>
              </a:spcBef>
              <a:tabLst>
                <a:tab pos="863600" algn="l"/>
              </a:tabLst>
            </a:pPr>
            <a:r>
              <a:rPr lang="en-US" sz="1400" b="0" i="0" u="none" dirty="0" err="1">
                <a:solidFill>
                  <a:schemeClr val="accent2"/>
                </a:solidFill>
              </a:rPr>
              <a:t>Catatan</a:t>
            </a:r>
            <a:r>
              <a:rPr lang="en-US" sz="1400" b="0" i="0" u="none" dirty="0">
                <a:solidFill>
                  <a:schemeClr val="accent2"/>
                </a:solidFill>
              </a:rPr>
              <a:t> : 	</a:t>
            </a:r>
            <a:r>
              <a:rPr lang="en-US" sz="1400" b="0" i="0" u="none" dirty="0" err="1">
                <a:solidFill>
                  <a:schemeClr val="accent2"/>
                </a:solidFill>
              </a:rPr>
              <a:t>Pedoman</a:t>
            </a:r>
            <a:r>
              <a:rPr lang="en-US" sz="1400" b="0" i="0" u="none" dirty="0">
                <a:solidFill>
                  <a:schemeClr val="accent2"/>
                </a:solidFill>
              </a:rPr>
              <a:t> </a:t>
            </a:r>
            <a:r>
              <a:rPr lang="en-US" sz="1400" b="0" i="0" u="none" dirty="0" err="1">
                <a:solidFill>
                  <a:schemeClr val="accent2"/>
                </a:solidFill>
              </a:rPr>
              <a:t>mutu</a:t>
            </a:r>
            <a:r>
              <a:rPr lang="en-US" sz="1400" b="0" i="0" u="none" dirty="0">
                <a:solidFill>
                  <a:schemeClr val="accent2"/>
                </a:solidFill>
              </a:rPr>
              <a:t> </a:t>
            </a:r>
            <a:r>
              <a:rPr lang="en-US" sz="1400" b="0" i="0" u="none" dirty="0" err="1">
                <a:solidFill>
                  <a:schemeClr val="accent2"/>
                </a:solidFill>
              </a:rPr>
              <a:t>dapat</a:t>
            </a:r>
            <a:r>
              <a:rPr lang="en-US" sz="1400" b="0" i="0" u="none" dirty="0">
                <a:solidFill>
                  <a:schemeClr val="accent2"/>
                </a:solidFill>
              </a:rPr>
              <a:t> </a:t>
            </a:r>
            <a:r>
              <a:rPr lang="en-US" sz="1400" b="0" i="0" u="none" dirty="0" err="1">
                <a:solidFill>
                  <a:schemeClr val="accent2"/>
                </a:solidFill>
              </a:rPr>
              <a:t>berbeda</a:t>
            </a:r>
            <a:r>
              <a:rPr lang="en-US" sz="1400" b="0" i="0" u="none" dirty="0">
                <a:solidFill>
                  <a:schemeClr val="accent2"/>
                </a:solidFill>
              </a:rPr>
              <a:t> </a:t>
            </a:r>
            <a:r>
              <a:rPr lang="en-US" sz="1400" b="0" i="0" u="none" dirty="0" err="1">
                <a:solidFill>
                  <a:schemeClr val="accent2"/>
                </a:solidFill>
              </a:rPr>
              <a:t>dalam</a:t>
            </a:r>
            <a:r>
              <a:rPr lang="en-US" sz="1400" b="0" i="0" u="none" dirty="0">
                <a:solidFill>
                  <a:schemeClr val="accent2"/>
                </a:solidFill>
              </a:rPr>
              <a:t> </a:t>
            </a:r>
            <a:r>
              <a:rPr lang="en-US" sz="1400" b="0" i="0" u="none" dirty="0" err="1">
                <a:solidFill>
                  <a:schemeClr val="accent2"/>
                </a:solidFill>
              </a:rPr>
              <a:t>rincian</a:t>
            </a:r>
            <a:r>
              <a:rPr lang="en-US" sz="1400" b="0" i="0" u="none" dirty="0">
                <a:solidFill>
                  <a:schemeClr val="accent2"/>
                </a:solidFill>
              </a:rPr>
              <a:t> </a:t>
            </a:r>
            <a:r>
              <a:rPr lang="en-US" sz="1400" b="0" i="0" u="none" dirty="0" err="1">
                <a:solidFill>
                  <a:schemeClr val="accent2"/>
                </a:solidFill>
              </a:rPr>
              <a:t>dan</a:t>
            </a:r>
            <a:r>
              <a:rPr lang="en-US" sz="1400" b="0" i="0" u="none" dirty="0">
                <a:solidFill>
                  <a:schemeClr val="accent2"/>
                </a:solidFill>
              </a:rPr>
              <a:t> </a:t>
            </a:r>
            <a:r>
              <a:rPr lang="en-US" sz="1400" b="0" i="0" u="none" dirty="0" err="1">
                <a:solidFill>
                  <a:schemeClr val="accent2"/>
                </a:solidFill>
              </a:rPr>
              <a:t>formatnya</a:t>
            </a:r>
            <a:r>
              <a:rPr lang="en-US" sz="1400" b="0" i="0" u="none" dirty="0">
                <a:solidFill>
                  <a:schemeClr val="accent2"/>
                </a:solidFill>
              </a:rPr>
              <a:t> </a:t>
            </a:r>
            <a:r>
              <a:rPr lang="en-US" sz="1400" b="0" i="0" u="none" dirty="0" err="1">
                <a:solidFill>
                  <a:schemeClr val="accent2"/>
                </a:solidFill>
              </a:rPr>
              <a:t>disesuaikan</a:t>
            </a:r>
            <a:r>
              <a:rPr lang="en-US" sz="1400" b="0" i="0" u="none" dirty="0">
                <a:solidFill>
                  <a:schemeClr val="accent2"/>
                </a:solidFill>
              </a:rPr>
              <a:t> </a:t>
            </a:r>
            <a:r>
              <a:rPr lang="en-US" sz="1400" b="0" i="0" u="none" dirty="0" err="1">
                <a:solidFill>
                  <a:schemeClr val="accent2"/>
                </a:solidFill>
              </a:rPr>
              <a:t>dengan</a:t>
            </a:r>
            <a:r>
              <a:rPr lang="en-US" sz="1400" b="0" i="0" u="none" dirty="0">
                <a:solidFill>
                  <a:schemeClr val="accent2"/>
                </a:solidFill>
              </a:rPr>
              <a:t> </a:t>
            </a:r>
            <a:r>
              <a:rPr lang="en-US" sz="1400" b="0" i="0" u="none" dirty="0" err="1">
                <a:solidFill>
                  <a:schemeClr val="accent2"/>
                </a:solidFill>
              </a:rPr>
              <a:t>besarnya</a:t>
            </a:r>
            <a:r>
              <a:rPr lang="en-US" sz="1400" b="0" i="0" u="none" dirty="0">
                <a:solidFill>
                  <a:schemeClr val="accent2"/>
                </a:solidFill>
              </a:rPr>
              <a:t> 	</a:t>
            </a:r>
            <a:r>
              <a:rPr lang="en-US" sz="1400" b="0" i="0" u="none" dirty="0" err="1">
                <a:solidFill>
                  <a:schemeClr val="accent2"/>
                </a:solidFill>
              </a:rPr>
              <a:t>dan</a:t>
            </a:r>
            <a:r>
              <a:rPr lang="en-US" sz="1400" b="0" i="0" u="none" dirty="0">
                <a:solidFill>
                  <a:schemeClr val="accent2"/>
                </a:solidFill>
              </a:rPr>
              <a:t> </a:t>
            </a:r>
            <a:r>
              <a:rPr lang="en-US" sz="1400" b="0" i="0" u="none" dirty="0" err="1">
                <a:solidFill>
                  <a:schemeClr val="accent2"/>
                </a:solidFill>
              </a:rPr>
              <a:t>kerumitan</a:t>
            </a:r>
            <a:r>
              <a:rPr lang="en-US" sz="1400" b="0" i="0" u="none" dirty="0">
                <a:solidFill>
                  <a:schemeClr val="accent2"/>
                </a:solidFill>
              </a:rPr>
              <a:t> </a:t>
            </a:r>
            <a:r>
              <a:rPr lang="en-US" sz="1400" b="0" i="0" u="none" dirty="0" err="1">
                <a:solidFill>
                  <a:schemeClr val="accent2"/>
                </a:solidFill>
              </a:rPr>
              <a:t>organisasi</a:t>
            </a:r>
            <a:r>
              <a:rPr lang="en-US" sz="1400" b="0" i="0" u="none" dirty="0">
                <a:solidFill>
                  <a:schemeClr val="accent2"/>
                </a:solidFill>
              </a:rPr>
              <a:t> </a:t>
            </a:r>
            <a:r>
              <a:rPr lang="en-US" sz="1400" b="0" i="0" u="none" dirty="0" err="1">
                <a:solidFill>
                  <a:schemeClr val="accent2"/>
                </a:solidFill>
              </a:rPr>
              <a:t>masing-masing</a:t>
            </a:r>
            <a:endParaRPr lang="en-US" sz="1400" b="0" i="0" u="none" dirty="0">
              <a:solidFill>
                <a:schemeClr val="accent2"/>
              </a:solidFill>
            </a:endParaRPr>
          </a:p>
        </p:txBody>
      </p:sp>
      <p:sp>
        <p:nvSpPr>
          <p:cNvPr id="356365" name="Rectangle 13"/>
          <p:cNvSpPr>
            <a:spLocks noChangeArrowheads="1"/>
          </p:cNvSpPr>
          <p:nvPr/>
        </p:nvSpPr>
        <p:spPr bwMode="auto">
          <a:xfrm>
            <a:off x="731227" y="195263"/>
            <a:ext cx="7772400" cy="588962"/>
          </a:xfrm>
          <a:prstGeom prst="rect">
            <a:avLst/>
          </a:prstGeom>
          <a:noFill/>
          <a:ln w="9525">
            <a:noFill/>
            <a:miter lim="800000"/>
            <a:headEnd/>
            <a:tailEnd/>
          </a:ln>
          <a:effectLst/>
        </p:spPr>
        <p:txBody>
          <a:bodyPr lIns="95770" tIns="47884" rIns="95770" bIns="47884" anchor="ctr"/>
          <a:lstStyle/>
          <a:p>
            <a:pPr algn="r" defTabSz="957263"/>
            <a:r>
              <a:rPr kumimoji="1" lang="en-US" sz="2100" i="0" u="none">
                <a:solidFill>
                  <a:schemeClr val="accent1"/>
                </a:solidFill>
              </a:rPr>
              <a:t>P</a:t>
            </a:r>
            <a:r>
              <a:rPr kumimoji="1" lang="en-US" sz="1300" i="0" u="none">
                <a:solidFill>
                  <a:schemeClr val="accent1"/>
                </a:solidFill>
              </a:rPr>
              <a:t>RINSIP </a:t>
            </a:r>
            <a:r>
              <a:rPr kumimoji="1" lang="en-US" sz="2100" i="0" u="none">
                <a:solidFill>
                  <a:schemeClr val="accent1"/>
                </a:solidFill>
              </a:rPr>
              <a:t>D</a:t>
            </a:r>
            <a:r>
              <a:rPr kumimoji="1" lang="en-US" sz="1300" i="0" u="none">
                <a:solidFill>
                  <a:schemeClr val="accent1"/>
                </a:solidFill>
              </a:rPr>
              <a:t>ASAR </a:t>
            </a:r>
            <a:r>
              <a:rPr kumimoji="1" lang="en-US" sz="2100" i="0" u="none">
                <a:solidFill>
                  <a:schemeClr val="accent1"/>
                </a:solidFill>
              </a:rPr>
              <a:t>S</a:t>
            </a:r>
            <a:r>
              <a:rPr kumimoji="1" lang="en-US" sz="1300" i="0" u="none">
                <a:solidFill>
                  <a:schemeClr val="accent1"/>
                </a:solidFill>
              </a:rPr>
              <a:t>ISTEM </a:t>
            </a:r>
            <a:r>
              <a:rPr kumimoji="1" lang="en-US" sz="2100" i="0" u="none">
                <a:solidFill>
                  <a:schemeClr val="accent1"/>
                </a:solidFill>
              </a:rPr>
              <a:t>M</a:t>
            </a:r>
            <a:r>
              <a:rPr kumimoji="1" lang="en-US" sz="1300" i="0" u="none">
                <a:solidFill>
                  <a:schemeClr val="accent1"/>
                </a:solidFill>
              </a:rPr>
              <a:t>ANAJEMEN </a:t>
            </a:r>
            <a:r>
              <a:rPr kumimoji="1" lang="en-US" sz="2100" i="0" u="none">
                <a:solidFill>
                  <a:schemeClr val="accent1"/>
                </a:solidFill>
              </a:rPr>
              <a:t>M</a:t>
            </a:r>
            <a:r>
              <a:rPr kumimoji="1" lang="en-US" sz="1300" i="0" u="none">
                <a:solidFill>
                  <a:schemeClr val="accent1"/>
                </a:solidFill>
              </a:rPr>
              <a:t>UTU </a:t>
            </a:r>
            <a:r>
              <a:rPr kumimoji="1" lang="en-US" sz="2100" i="0" u="none">
                <a:solidFill>
                  <a:schemeClr val="accent1"/>
                </a:solidFill>
              </a:rPr>
              <a:t>D</a:t>
            </a:r>
            <a:r>
              <a:rPr kumimoji="1" lang="en-US" sz="1300" i="0" u="none">
                <a:solidFill>
                  <a:schemeClr val="accent1"/>
                </a:solidFill>
              </a:rPr>
              <a:t>AN</a:t>
            </a:r>
            <a:r>
              <a:rPr kumimoji="1" lang="en-US" sz="1300" i="0" u="none">
                <a:solidFill>
                  <a:srgbClr val="0000FF"/>
                </a:solidFill>
              </a:rPr>
              <a:t> </a:t>
            </a:r>
            <a:r>
              <a:rPr kumimoji="1" lang="en-US" sz="2100" i="0" u="none">
                <a:solidFill>
                  <a:srgbClr val="0000FF"/>
                </a:solidFill>
              </a:rPr>
              <a:t>K</a:t>
            </a:r>
            <a:r>
              <a:rPr kumimoji="1" lang="en-US" sz="1300" i="0" u="none">
                <a:solidFill>
                  <a:srgbClr val="0000FF"/>
                </a:solidFill>
              </a:rPr>
              <a:t>OSAKATA</a:t>
            </a:r>
          </a:p>
        </p:txBody>
      </p:sp>
      <p:pic>
        <p:nvPicPr>
          <p:cNvPr id="7" name="Picture 2" descr="http://www.alliedautomotive.com/Portals/157413/images/ISO-9001-2008-Certified.jpg"/>
          <p:cNvPicPr>
            <a:picLocks noChangeAspect="1" noChangeArrowheads="1"/>
          </p:cNvPicPr>
          <p:nvPr/>
        </p:nvPicPr>
        <p:blipFill>
          <a:blip r:embed="rId3"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t>halaman </a:t>
            </a:r>
            <a:fld id="{616B6A59-488B-4E0E-A54B-52DBFAA6D073}" type="slidenum">
              <a:rPr lang="en-US"/>
              <a:pPr/>
              <a:t>18</a:t>
            </a:fld>
            <a:r>
              <a:rPr lang="en-US"/>
              <a:t>  dari 50 halaman</a:t>
            </a:r>
          </a:p>
        </p:txBody>
      </p:sp>
      <p:sp>
        <p:nvSpPr>
          <p:cNvPr id="357382" name="Text Box 6"/>
          <p:cNvSpPr txBox="1">
            <a:spLocks noChangeArrowheads="1"/>
          </p:cNvSpPr>
          <p:nvPr/>
        </p:nvSpPr>
        <p:spPr bwMode="auto">
          <a:xfrm>
            <a:off x="823546" y="1862139"/>
            <a:ext cx="7680081" cy="962025"/>
          </a:xfrm>
          <a:prstGeom prst="rect">
            <a:avLst/>
          </a:prstGeom>
          <a:noFill/>
          <a:ln w="9525">
            <a:noFill/>
            <a:miter lim="800000"/>
            <a:headEnd/>
            <a:tailEnd/>
          </a:ln>
          <a:effectLst/>
        </p:spPr>
        <p:txBody>
          <a:bodyPr lIns="91405" tIns="45702" rIns="91405" bIns="45702">
            <a:spAutoFit/>
          </a:bodyPr>
          <a:lstStyle/>
          <a:p>
            <a:r>
              <a:rPr lang="en-US" sz="2100" i="0" u="none">
                <a:solidFill>
                  <a:srgbClr val="000000"/>
                </a:solidFill>
              </a:rPr>
              <a:t>Sistem Manajemen Mutu (quality management system)</a:t>
            </a:r>
            <a:endParaRPr lang="en-US" sz="1800" i="0" u="none">
              <a:solidFill>
                <a:srgbClr val="000000"/>
              </a:solidFill>
            </a:endParaRPr>
          </a:p>
          <a:p>
            <a:r>
              <a:rPr lang="en-US" sz="1800" b="0" i="0" u="none">
                <a:solidFill>
                  <a:srgbClr val="0000D2"/>
                </a:solidFill>
              </a:rPr>
              <a:t>Sistem manajemen untuk mengarahkan dan mengendalikan organisasi dalam hal mutu.</a:t>
            </a:r>
            <a:endParaRPr lang="en-US" sz="1800" i="0" u="none">
              <a:solidFill>
                <a:srgbClr val="0000D2"/>
              </a:solidFill>
            </a:endParaRPr>
          </a:p>
        </p:txBody>
      </p:sp>
      <p:sp>
        <p:nvSpPr>
          <p:cNvPr id="357383" name="Text Box 7"/>
          <p:cNvSpPr txBox="1">
            <a:spLocks noChangeArrowheads="1"/>
          </p:cNvSpPr>
          <p:nvPr/>
        </p:nvSpPr>
        <p:spPr bwMode="auto">
          <a:xfrm>
            <a:off x="823546" y="2841625"/>
            <a:ext cx="7315200" cy="979488"/>
          </a:xfrm>
          <a:prstGeom prst="rect">
            <a:avLst/>
          </a:prstGeom>
          <a:noFill/>
          <a:ln w="9525">
            <a:noFill/>
            <a:miter lim="800000"/>
            <a:headEnd/>
            <a:tailEnd/>
          </a:ln>
          <a:effectLst/>
        </p:spPr>
        <p:txBody>
          <a:bodyPr lIns="91405" tIns="45702" rIns="91405" bIns="45702"/>
          <a:lstStyle/>
          <a:p>
            <a:pPr>
              <a:tabLst>
                <a:tab pos="985838" algn="l"/>
              </a:tabLst>
            </a:pPr>
            <a:r>
              <a:rPr lang="en-US" sz="2100" i="0" u="none">
                <a:solidFill>
                  <a:srgbClr val="000000"/>
                </a:solidFill>
              </a:rPr>
              <a:t>Sasaran mutu (quality objective)</a:t>
            </a:r>
          </a:p>
          <a:p>
            <a:pPr>
              <a:tabLst>
                <a:tab pos="985838" algn="l"/>
              </a:tabLst>
            </a:pPr>
            <a:r>
              <a:rPr lang="en-US" sz="1800" b="0" i="0" u="none">
                <a:solidFill>
                  <a:srgbClr val="0000D2"/>
                </a:solidFill>
              </a:rPr>
              <a:t>Sesuatu yang dicari, atau dituju, berkaitan dengan mutu.</a:t>
            </a:r>
          </a:p>
          <a:p>
            <a:pPr>
              <a:tabLst>
                <a:tab pos="985838" algn="l"/>
              </a:tabLst>
            </a:pPr>
            <a:r>
              <a:rPr lang="en-US" sz="1300" i="0" u="none">
                <a:solidFill>
                  <a:schemeClr val="accent2"/>
                </a:solidFill>
              </a:rPr>
              <a:t>Catatan 1 : 	Tujuan mutu biasanya didasarkan pada kebijakan mutu organisasi.</a:t>
            </a:r>
          </a:p>
          <a:p>
            <a:pPr>
              <a:tabLst>
                <a:tab pos="985838" algn="l"/>
              </a:tabLst>
            </a:pPr>
            <a:r>
              <a:rPr lang="en-US" sz="1300" i="0" u="none">
                <a:solidFill>
                  <a:schemeClr val="accent2"/>
                </a:solidFill>
              </a:rPr>
              <a:t>Catatan 2 : 	Tujuan mutu biasanya ditentukan bagi fungsi dan tingkatan tertentu dalam organisasi</a:t>
            </a:r>
            <a:endParaRPr lang="en-US" sz="1600" i="0" u="none"/>
          </a:p>
        </p:txBody>
      </p:sp>
      <p:sp>
        <p:nvSpPr>
          <p:cNvPr id="357385" name="Text Box 9"/>
          <p:cNvSpPr txBox="1">
            <a:spLocks noChangeArrowheads="1"/>
          </p:cNvSpPr>
          <p:nvPr/>
        </p:nvSpPr>
        <p:spPr bwMode="auto">
          <a:xfrm>
            <a:off x="823547" y="4016376"/>
            <a:ext cx="7589227" cy="1236663"/>
          </a:xfrm>
          <a:prstGeom prst="rect">
            <a:avLst/>
          </a:prstGeom>
          <a:noFill/>
          <a:ln w="9525">
            <a:noFill/>
            <a:miter lim="800000"/>
            <a:headEnd/>
            <a:tailEnd/>
          </a:ln>
          <a:effectLst/>
        </p:spPr>
        <p:txBody>
          <a:bodyPr lIns="91405" tIns="45702" rIns="91405" bIns="45702">
            <a:spAutoFit/>
          </a:bodyPr>
          <a:lstStyle/>
          <a:p>
            <a:r>
              <a:rPr lang="en-US" sz="2100" i="0" u="none">
                <a:solidFill>
                  <a:srgbClr val="000000"/>
                </a:solidFill>
              </a:rPr>
              <a:t>Perencanaan Mutu (quality planning)</a:t>
            </a:r>
            <a:endParaRPr lang="en-US" sz="2100" i="0" u="none"/>
          </a:p>
          <a:p>
            <a:r>
              <a:rPr lang="en-US" sz="1800" b="0" i="0" u="none">
                <a:solidFill>
                  <a:srgbClr val="0000D2"/>
                </a:solidFill>
              </a:rPr>
              <a:t>Bagian dari manajemen mutu yang diarahkan pada penetapan tujuan mutu dan merincikan proses operasional yang diperlukan dan sumber daya terkait untuk memenuhi sasaaran mutu.</a:t>
            </a:r>
          </a:p>
        </p:txBody>
      </p:sp>
      <p:sp>
        <p:nvSpPr>
          <p:cNvPr id="357386" name="Text Box 10"/>
          <p:cNvSpPr txBox="1">
            <a:spLocks noChangeArrowheads="1"/>
          </p:cNvSpPr>
          <p:nvPr/>
        </p:nvSpPr>
        <p:spPr bwMode="auto">
          <a:xfrm>
            <a:off x="823546" y="979489"/>
            <a:ext cx="6765681" cy="962025"/>
          </a:xfrm>
          <a:prstGeom prst="rect">
            <a:avLst/>
          </a:prstGeom>
          <a:noFill/>
          <a:ln w="9525">
            <a:noFill/>
            <a:miter lim="800000"/>
            <a:headEnd/>
            <a:tailEnd/>
          </a:ln>
          <a:effectLst/>
        </p:spPr>
        <p:txBody>
          <a:bodyPr lIns="91405" tIns="45702" rIns="91405" bIns="45702">
            <a:spAutoFit/>
          </a:bodyPr>
          <a:lstStyle/>
          <a:p>
            <a:r>
              <a:rPr lang="en-US" sz="2100" i="0" u="none">
                <a:solidFill>
                  <a:srgbClr val="000000"/>
                </a:solidFill>
              </a:rPr>
              <a:t>Manajemen Mutu (quality management)</a:t>
            </a:r>
          </a:p>
          <a:p>
            <a:r>
              <a:rPr lang="en-US" sz="1800" b="0" i="0" u="none">
                <a:solidFill>
                  <a:srgbClr val="0000D2"/>
                </a:solidFill>
              </a:rPr>
              <a:t>Orang atau kelompok orang yang mengarahkan dan mengendalikan organisasi pada tingkat tertinggi.</a:t>
            </a:r>
            <a:endParaRPr lang="en-US" sz="2100" i="0" u="none">
              <a:solidFill>
                <a:srgbClr val="0000D2"/>
              </a:solidFill>
            </a:endParaRPr>
          </a:p>
        </p:txBody>
      </p:sp>
      <p:sp>
        <p:nvSpPr>
          <p:cNvPr id="357387" name="Rectangle 11"/>
          <p:cNvSpPr>
            <a:spLocks noChangeArrowheads="1"/>
          </p:cNvSpPr>
          <p:nvPr/>
        </p:nvSpPr>
        <p:spPr bwMode="auto">
          <a:xfrm>
            <a:off x="823546" y="5291138"/>
            <a:ext cx="7496908" cy="685800"/>
          </a:xfrm>
          <a:prstGeom prst="rect">
            <a:avLst/>
          </a:prstGeom>
          <a:noFill/>
          <a:ln w="9525">
            <a:noFill/>
            <a:miter lim="800000"/>
            <a:headEnd/>
            <a:tailEnd/>
          </a:ln>
          <a:effectLst/>
        </p:spPr>
        <p:txBody>
          <a:bodyPr lIns="91405" tIns="45702" rIns="91405" bIns="45702"/>
          <a:lstStyle/>
          <a:p>
            <a:pPr defTabSz="706438">
              <a:spcBef>
                <a:spcPct val="20000"/>
              </a:spcBef>
              <a:buClr>
                <a:srgbClr val="CC0000"/>
              </a:buClr>
              <a:buFont typeface="Monotype Sorts" pitchFamily="2" charset="2"/>
              <a:buNone/>
              <a:tabLst>
                <a:tab pos="985838" algn="l"/>
              </a:tabLst>
            </a:pPr>
            <a:r>
              <a:rPr kumimoji="1" lang="en-US" sz="2100" i="0" u="none">
                <a:solidFill>
                  <a:srgbClr val="000000"/>
                </a:solidFill>
              </a:rPr>
              <a:t>Pengendalian Mutu (quality control)</a:t>
            </a:r>
            <a:endParaRPr kumimoji="1" lang="en-US" sz="1800" b="0" i="0" u="none">
              <a:solidFill>
                <a:srgbClr val="000000"/>
              </a:solidFill>
            </a:endParaRPr>
          </a:p>
          <a:p>
            <a:pPr defTabSz="706438">
              <a:spcBef>
                <a:spcPct val="10000"/>
              </a:spcBef>
              <a:buClr>
                <a:srgbClr val="CC0000"/>
              </a:buClr>
              <a:buFont typeface="Monotype Sorts" pitchFamily="2" charset="2"/>
              <a:buNone/>
              <a:tabLst>
                <a:tab pos="985838" algn="l"/>
              </a:tabLst>
            </a:pPr>
            <a:r>
              <a:rPr kumimoji="1" lang="en-US" sz="1800" b="0" i="0" u="none">
                <a:solidFill>
                  <a:srgbClr val="0000D2"/>
                </a:solidFill>
              </a:rPr>
              <a:t>Bagian dari manajemen mutu diarahkan pada pemenuhan persyaratan mutu.</a:t>
            </a:r>
            <a:endParaRPr kumimoji="1" lang="en-US" sz="1800" b="0" i="0" u="none">
              <a:solidFill>
                <a:srgbClr val="000000"/>
              </a:solidFill>
            </a:endParaRPr>
          </a:p>
        </p:txBody>
      </p:sp>
      <p:sp>
        <p:nvSpPr>
          <p:cNvPr id="357391" name="Rectangle 15"/>
          <p:cNvSpPr>
            <a:spLocks noChangeArrowheads="1"/>
          </p:cNvSpPr>
          <p:nvPr/>
        </p:nvSpPr>
        <p:spPr bwMode="auto">
          <a:xfrm>
            <a:off x="731227" y="195263"/>
            <a:ext cx="7772400" cy="588962"/>
          </a:xfrm>
          <a:prstGeom prst="rect">
            <a:avLst/>
          </a:prstGeom>
          <a:noFill/>
          <a:ln w="9525">
            <a:noFill/>
            <a:miter lim="800000"/>
            <a:headEnd/>
            <a:tailEnd/>
          </a:ln>
          <a:effectLst/>
        </p:spPr>
        <p:txBody>
          <a:bodyPr lIns="95770" tIns="47884" rIns="95770" bIns="47884" anchor="ctr"/>
          <a:lstStyle/>
          <a:p>
            <a:pPr algn="r" defTabSz="957263"/>
            <a:r>
              <a:rPr kumimoji="1" lang="en-US" sz="2100" i="0" u="none">
                <a:solidFill>
                  <a:schemeClr val="accent1"/>
                </a:solidFill>
              </a:rPr>
              <a:t>P</a:t>
            </a:r>
            <a:r>
              <a:rPr kumimoji="1" lang="en-US" sz="1300" i="0" u="none">
                <a:solidFill>
                  <a:schemeClr val="accent1"/>
                </a:solidFill>
              </a:rPr>
              <a:t>RINSIP </a:t>
            </a:r>
            <a:r>
              <a:rPr kumimoji="1" lang="en-US" sz="2100" i="0" u="none">
                <a:solidFill>
                  <a:schemeClr val="accent1"/>
                </a:solidFill>
              </a:rPr>
              <a:t>D</a:t>
            </a:r>
            <a:r>
              <a:rPr kumimoji="1" lang="en-US" sz="1300" i="0" u="none">
                <a:solidFill>
                  <a:schemeClr val="accent1"/>
                </a:solidFill>
              </a:rPr>
              <a:t>ASAR </a:t>
            </a:r>
            <a:r>
              <a:rPr kumimoji="1" lang="en-US" sz="2100" i="0" u="none">
                <a:solidFill>
                  <a:schemeClr val="accent1"/>
                </a:solidFill>
              </a:rPr>
              <a:t>S</a:t>
            </a:r>
            <a:r>
              <a:rPr kumimoji="1" lang="en-US" sz="1300" i="0" u="none">
                <a:solidFill>
                  <a:schemeClr val="accent1"/>
                </a:solidFill>
              </a:rPr>
              <a:t>ISTEM </a:t>
            </a:r>
            <a:r>
              <a:rPr kumimoji="1" lang="en-US" sz="2100" i="0" u="none">
                <a:solidFill>
                  <a:schemeClr val="accent1"/>
                </a:solidFill>
              </a:rPr>
              <a:t>M</a:t>
            </a:r>
            <a:r>
              <a:rPr kumimoji="1" lang="en-US" sz="1300" i="0" u="none">
                <a:solidFill>
                  <a:schemeClr val="accent1"/>
                </a:solidFill>
              </a:rPr>
              <a:t>ANAJEMEN </a:t>
            </a:r>
            <a:r>
              <a:rPr kumimoji="1" lang="en-US" sz="2100" i="0" u="none">
                <a:solidFill>
                  <a:schemeClr val="accent1"/>
                </a:solidFill>
              </a:rPr>
              <a:t>M</a:t>
            </a:r>
            <a:r>
              <a:rPr kumimoji="1" lang="en-US" sz="1300" i="0" u="none">
                <a:solidFill>
                  <a:schemeClr val="accent1"/>
                </a:solidFill>
              </a:rPr>
              <a:t>UTU </a:t>
            </a:r>
            <a:r>
              <a:rPr kumimoji="1" lang="en-US" sz="2100" i="0" u="none">
                <a:solidFill>
                  <a:schemeClr val="accent1"/>
                </a:solidFill>
              </a:rPr>
              <a:t>D</a:t>
            </a:r>
            <a:r>
              <a:rPr kumimoji="1" lang="en-US" sz="1300" i="0" u="none">
                <a:solidFill>
                  <a:schemeClr val="accent1"/>
                </a:solidFill>
              </a:rPr>
              <a:t>AN</a:t>
            </a:r>
            <a:r>
              <a:rPr kumimoji="1" lang="en-US" sz="1300" i="0" u="none">
                <a:solidFill>
                  <a:srgbClr val="0000FF"/>
                </a:solidFill>
              </a:rPr>
              <a:t> </a:t>
            </a:r>
            <a:r>
              <a:rPr kumimoji="1" lang="en-US" sz="2100" i="0" u="none">
                <a:solidFill>
                  <a:srgbClr val="0000FF"/>
                </a:solidFill>
              </a:rPr>
              <a:t>K</a:t>
            </a:r>
            <a:r>
              <a:rPr kumimoji="1" lang="en-US" sz="1300" i="0" u="none">
                <a:solidFill>
                  <a:srgbClr val="0000FF"/>
                </a:solidFill>
              </a:rPr>
              <a:t>OSAKATA</a:t>
            </a:r>
          </a:p>
        </p:txBody>
      </p:sp>
      <p:pic>
        <p:nvPicPr>
          <p:cNvPr id="9"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ooter Placeholder 3"/>
          <p:cNvSpPr>
            <a:spLocks noGrp="1"/>
          </p:cNvSpPr>
          <p:nvPr>
            <p:ph type="ftr" sz="quarter" idx="10"/>
          </p:nvPr>
        </p:nvSpPr>
        <p:spPr/>
        <p:txBody>
          <a:bodyPr/>
          <a:lstStyle/>
          <a:p>
            <a:r>
              <a:rPr lang="en-US"/>
              <a:t>halaman </a:t>
            </a:r>
            <a:fld id="{7067F98C-C6C5-4CEF-96DA-53479E4818FC}" type="slidenum">
              <a:rPr lang="en-US"/>
              <a:pPr/>
              <a:t>19</a:t>
            </a:fld>
            <a:r>
              <a:rPr lang="en-US"/>
              <a:t>  dari 50 halaman</a:t>
            </a:r>
          </a:p>
        </p:txBody>
      </p:sp>
      <p:sp>
        <p:nvSpPr>
          <p:cNvPr id="1415170" name="Rectangle 2"/>
          <p:cNvSpPr>
            <a:spLocks noGrp="1" noChangeArrowheads="1"/>
          </p:cNvSpPr>
          <p:nvPr>
            <p:ph type="title"/>
          </p:nvPr>
        </p:nvSpPr>
        <p:spPr/>
        <p:txBody>
          <a:bodyPr lIns="118374" tIns="59187" rIns="118374" bIns="59187" anchor="t"/>
          <a:lstStyle/>
          <a:p>
            <a:r>
              <a:rPr lang="en-US"/>
              <a:t> </a:t>
            </a:r>
          </a:p>
        </p:txBody>
      </p:sp>
      <p:sp>
        <p:nvSpPr>
          <p:cNvPr id="1415171" name="Rectangle 3"/>
          <p:cNvSpPr>
            <a:spLocks noChangeArrowheads="1"/>
          </p:cNvSpPr>
          <p:nvPr/>
        </p:nvSpPr>
        <p:spPr bwMode="auto">
          <a:xfrm>
            <a:off x="731227" y="195263"/>
            <a:ext cx="7772400" cy="588962"/>
          </a:xfrm>
          <a:prstGeom prst="rect">
            <a:avLst/>
          </a:prstGeom>
          <a:noFill/>
          <a:ln w="9525">
            <a:noFill/>
            <a:miter lim="800000"/>
            <a:headEnd/>
            <a:tailEnd/>
          </a:ln>
          <a:effectLst/>
        </p:spPr>
        <p:txBody>
          <a:bodyPr lIns="95770" tIns="47884" rIns="95770" bIns="47884" anchor="ctr"/>
          <a:lstStyle/>
          <a:p>
            <a:pPr algn="r" defTabSz="957263"/>
            <a:r>
              <a:rPr kumimoji="1" lang="en-US" sz="2100" i="0" u="none">
                <a:solidFill>
                  <a:srgbClr val="0000FF"/>
                </a:solidFill>
              </a:rPr>
              <a:t>F</a:t>
            </a:r>
            <a:r>
              <a:rPr kumimoji="1" lang="en-US" sz="1300" i="0" u="none">
                <a:solidFill>
                  <a:srgbClr val="0000FF"/>
                </a:solidFill>
              </a:rPr>
              <a:t>UNDAMENTALS OF </a:t>
            </a:r>
            <a:r>
              <a:rPr kumimoji="1" lang="en-US" sz="2100" i="0" u="none">
                <a:solidFill>
                  <a:srgbClr val="0000FF"/>
                </a:solidFill>
              </a:rPr>
              <a:t>Q</a:t>
            </a:r>
            <a:r>
              <a:rPr kumimoji="1" lang="en-US" sz="1300" i="0" u="none">
                <a:solidFill>
                  <a:srgbClr val="0000FF"/>
                </a:solidFill>
              </a:rPr>
              <a:t>UALITY </a:t>
            </a:r>
            <a:r>
              <a:rPr kumimoji="1" lang="en-US" sz="2100" i="0" u="none">
                <a:solidFill>
                  <a:srgbClr val="0000FF"/>
                </a:solidFill>
              </a:rPr>
              <a:t>M</a:t>
            </a:r>
            <a:r>
              <a:rPr kumimoji="1" lang="en-US" sz="1300" i="0" u="none">
                <a:solidFill>
                  <a:srgbClr val="0000FF"/>
                </a:solidFill>
              </a:rPr>
              <a:t>ANAGEMENT </a:t>
            </a:r>
            <a:r>
              <a:rPr kumimoji="1" lang="en-US" sz="2100" i="0" u="none">
                <a:solidFill>
                  <a:srgbClr val="0000FF"/>
                </a:solidFill>
              </a:rPr>
              <a:t>S</a:t>
            </a:r>
            <a:r>
              <a:rPr kumimoji="1" lang="en-US" sz="1300" i="0" u="none">
                <a:solidFill>
                  <a:srgbClr val="0000FF"/>
                </a:solidFill>
              </a:rPr>
              <a:t>YSTEM</a:t>
            </a:r>
          </a:p>
        </p:txBody>
      </p:sp>
      <p:sp>
        <p:nvSpPr>
          <p:cNvPr id="1415174" name="AutoShape 6"/>
          <p:cNvSpPr>
            <a:spLocks noChangeArrowheads="1"/>
          </p:cNvSpPr>
          <p:nvPr/>
        </p:nvSpPr>
        <p:spPr bwMode="auto">
          <a:xfrm>
            <a:off x="2965939" y="2667001"/>
            <a:ext cx="1206012" cy="588963"/>
          </a:xfrm>
          <a:prstGeom prst="roundRect">
            <a:avLst>
              <a:gd name="adj" fmla="val 16667"/>
            </a:avLst>
          </a:prstGeom>
          <a:solidFill>
            <a:schemeClr val="accent2">
              <a:lumMod val="75000"/>
            </a:schemeClr>
          </a:solidFill>
          <a:ln w="9525">
            <a:solidFill>
              <a:srgbClr val="000000"/>
            </a:solidFill>
            <a:round/>
            <a:headEnd/>
            <a:tailEnd/>
          </a:ln>
        </p:spPr>
        <p:txBody>
          <a:bodyPr lIns="0" tIns="118374" rIns="0" bIns="0"/>
          <a:lstStyle/>
          <a:p>
            <a:endParaRPr lang="id-ID"/>
          </a:p>
        </p:txBody>
      </p:sp>
      <p:sp>
        <p:nvSpPr>
          <p:cNvPr id="1415175" name="Text Box 7"/>
          <p:cNvSpPr txBox="1">
            <a:spLocks noChangeArrowheads="1"/>
          </p:cNvSpPr>
          <p:nvPr/>
        </p:nvSpPr>
        <p:spPr bwMode="auto">
          <a:xfrm>
            <a:off x="3185747" y="3795713"/>
            <a:ext cx="548054" cy="238125"/>
          </a:xfrm>
          <a:prstGeom prst="rect">
            <a:avLst/>
          </a:prstGeom>
          <a:noFill/>
          <a:ln w="9525">
            <a:noFill/>
            <a:miter lim="800000"/>
            <a:headEnd/>
            <a:tailEnd/>
          </a:ln>
          <a:effectLst/>
        </p:spPr>
        <p:txBody>
          <a:bodyPr lIns="0" tIns="0" rIns="0" bIns="0"/>
          <a:lstStyle/>
          <a:p>
            <a:pPr algn="ctr" defTabSz="1182688"/>
            <a:r>
              <a:rPr lang="en-US" sz="1000" i="0" u="none">
                <a:solidFill>
                  <a:srgbClr val="000000"/>
                </a:solidFill>
                <a:latin typeface="Times New Roman" pitchFamily="18" charset="0"/>
              </a:rPr>
              <a:t>Input</a:t>
            </a:r>
          </a:p>
        </p:txBody>
      </p:sp>
      <p:sp>
        <p:nvSpPr>
          <p:cNvPr id="1415176" name="Text Box 8"/>
          <p:cNvSpPr txBox="1">
            <a:spLocks noChangeArrowheads="1"/>
          </p:cNvSpPr>
          <p:nvPr/>
        </p:nvSpPr>
        <p:spPr bwMode="auto">
          <a:xfrm>
            <a:off x="5926016" y="3598863"/>
            <a:ext cx="659423" cy="236537"/>
          </a:xfrm>
          <a:prstGeom prst="rect">
            <a:avLst/>
          </a:prstGeom>
          <a:noFill/>
          <a:ln w="9525">
            <a:noFill/>
            <a:miter lim="800000"/>
            <a:headEnd/>
            <a:tailEnd/>
          </a:ln>
          <a:effectLst/>
        </p:spPr>
        <p:txBody>
          <a:bodyPr lIns="0" tIns="0" rIns="0" bIns="0"/>
          <a:lstStyle/>
          <a:p>
            <a:pPr algn="ctr" defTabSz="1182688"/>
            <a:r>
              <a:rPr lang="en-US" sz="1000" i="0" u="none">
                <a:solidFill>
                  <a:srgbClr val="000000"/>
                </a:solidFill>
                <a:latin typeface="Arial Narrow" pitchFamily="34" charset="0"/>
              </a:rPr>
              <a:t>Output</a:t>
            </a:r>
          </a:p>
        </p:txBody>
      </p:sp>
      <p:sp>
        <p:nvSpPr>
          <p:cNvPr id="1415177" name="Oval 9"/>
          <p:cNvSpPr>
            <a:spLocks noChangeArrowheads="1"/>
          </p:cNvSpPr>
          <p:nvPr/>
        </p:nvSpPr>
        <p:spPr bwMode="auto">
          <a:xfrm>
            <a:off x="2653812" y="1665289"/>
            <a:ext cx="4280388" cy="3178175"/>
          </a:xfrm>
          <a:prstGeom prst="ellipse">
            <a:avLst/>
          </a:prstGeom>
          <a:noFill/>
          <a:ln w="9525">
            <a:solidFill>
              <a:srgbClr val="000000"/>
            </a:solidFill>
            <a:round/>
            <a:headEnd/>
            <a:tailEnd/>
          </a:ln>
          <a:effectLst/>
        </p:spPr>
        <p:txBody>
          <a:bodyPr/>
          <a:lstStyle/>
          <a:p>
            <a:endParaRPr lang="id-ID"/>
          </a:p>
        </p:txBody>
      </p:sp>
      <p:sp>
        <p:nvSpPr>
          <p:cNvPr id="1415178" name="Text Box 10"/>
          <p:cNvSpPr txBox="1">
            <a:spLocks noChangeArrowheads="1"/>
          </p:cNvSpPr>
          <p:nvPr/>
        </p:nvSpPr>
        <p:spPr bwMode="auto">
          <a:xfrm>
            <a:off x="1537189" y="1879600"/>
            <a:ext cx="438150" cy="2706688"/>
          </a:xfrm>
          <a:prstGeom prst="rect">
            <a:avLst/>
          </a:prstGeom>
          <a:solidFill>
            <a:srgbClr val="00B050"/>
          </a:solidFill>
          <a:ln w="9525">
            <a:solidFill>
              <a:srgbClr val="000000"/>
            </a:solidFill>
            <a:miter lim="800000"/>
            <a:headEnd/>
            <a:tailEnd/>
          </a:ln>
        </p:spPr>
        <p:txBody>
          <a:bodyPr lIns="59187" tIns="59187" rIns="59187" bIns="59187" anchor="ctr"/>
          <a:lstStyle/>
          <a:p>
            <a:pPr algn="ctr" defTabSz="1182688"/>
            <a:endParaRPr lang="en-US" sz="1600" i="0" u="none" dirty="0">
              <a:solidFill>
                <a:srgbClr val="000000"/>
              </a:solidFill>
            </a:endParaRPr>
          </a:p>
          <a:p>
            <a:pPr algn="ctr" defTabSz="1182688"/>
            <a:r>
              <a:rPr lang="id-ID" sz="1600" dirty="0" smtClean="0">
                <a:solidFill>
                  <a:srgbClr val="000000"/>
                </a:solidFill>
              </a:rPr>
              <a:t>M</a:t>
            </a:r>
            <a:endParaRPr lang="en-US" sz="1600" i="0" u="none" dirty="0">
              <a:solidFill>
                <a:srgbClr val="000000"/>
              </a:solidFill>
            </a:endParaRPr>
          </a:p>
          <a:p>
            <a:pPr algn="ctr" defTabSz="1182688"/>
            <a:r>
              <a:rPr lang="id-ID" sz="1600" dirty="0" smtClean="0">
                <a:solidFill>
                  <a:srgbClr val="000000"/>
                </a:solidFill>
              </a:rPr>
              <a:t>A</a:t>
            </a:r>
            <a:endParaRPr lang="en-US" sz="1600" i="0" u="none" dirty="0">
              <a:solidFill>
                <a:srgbClr val="000000"/>
              </a:solidFill>
            </a:endParaRPr>
          </a:p>
          <a:p>
            <a:pPr algn="ctr" defTabSz="1182688"/>
            <a:r>
              <a:rPr lang="id-ID" sz="1600" dirty="0" smtClean="0">
                <a:solidFill>
                  <a:srgbClr val="000000"/>
                </a:solidFill>
              </a:rPr>
              <a:t>H</a:t>
            </a:r>
            <a:endParaRPr lang="en-US" sz="1600" i="0" u="none" dirty="0">
              <a:solidFill>
                <a:srgbClr val="000000"/>
              </a:solidFill>
            </a:endParaRPr>
          </a:p>
          <a:p>
            <a:pPr algn="ctr" defTabSz="1182688"/>
            <a:r>
              <a:rPr lang="en-US" sz="1600" i="0" u="none" dirty="0">
                <a:solidFill>
                  <a:srgbClr val="000000"/>
                </a:solidFill>
              </a:rPr>
              <a:t>A</a:t>
            </a:r>
          </a:p>
          <a:p>
            <a:pPr algn="ctr" defTabSz="1182688"/>
            <a:r>
              <a:rPr lang="id-ID" sz="1600" dirty="0" smtClean="0">
                <a:solidFill>
                  <a:srgbClr val="000000"/>
                </a:solidFill>
              </a:rPr>
              <a:t>S</a:t>
            </a:r>
            <a:endParaRPr lang="en-US" sz="1600" i="0" u="none" dirty="0">
              <a:solidFill>
                <a:srgbClr val="000000"/>
              </a:solidFill>
            </a:endParaRPr>
          </a:p>
          <a:p>
            <a:pPr algn="ctr" defTabSz="1182688"/>
            <a:r>
              <a:rPr lang="id-ID" sz="1600" dirty="0" smtClean="0">
                <a:solidFill>
                  <a:srgbClr val="000000"/>
                </a:solidFill>
              </a:rPr>
              <a:t>I</a:t>
            </a:r>
            <a:endParaRPr lang="en-US" sz="1600" i="0" u="none" dirty="0">
              <a:solidFill>
                <a:srgbClr val="000000"/>
              </a:solidFill>
            </a:endParaRPr>
          </a:p>
          <a:p>
            <a:pPr algn="ctr" defTabSz="1182688"/>
            <a:r>
              <a:rPr lang="id-ID" sz="1600" dirty="0" smtClean="0">
                <a:solidFill>
                  <a:srgbClr val="000000"/>
                </a:solidFill>
              </a:rPr>
              <a:t>S</a:t>
            </a:r>
            <a:endParaRPr lang="en-US" sz="1600" i="0" u="none" dirty="0">
              <a:solidFill>
                <a:srgbClr val="000000"/>
              </a:solidFill>
            </a:endParaRPr>
          </a:p>
          <a:p>
            <a:pPr algn="ctr" defTabSz="1182688"/>
            <a:r>
              <a:rPr lang="id-ID" sz="1600" dirty="0" smtClean="0">
                <a:solidFill>
                  <a:srgbClr val="000000"/>
                </a:solidFill>
              </a:rPr>
              <a:t>W</a:t>
            </a:r>
            <a:endParaRPr lang="en-US" sz="1600" i="0" u="none" dirty="0">
              <a:solidFill>
                <a:srgbClr val="000000"/>
              </a:solidFill>
            </a:endParaRPr>
          </a:p>
          <a:p>
            <a:pPr algn="ctr" defTabSz="1182688"/>
            <a:r>
              <a:rPr lang="id-ID" sz="1600" dirty="0" smtClean="0">
                <a:solidFill>
                  <a:srgbClr val="000000"/>
                </a:solidFill>
              </a:rPr>
              <a:t>A</a:t>
            </a:r>
            <a:endParaRPr lang="en-US" sz="1600" i="0" u="none" dirty="0">
              <a:solidFill>
                <a:srgbClr val="000000"/>
              </a:solidFill>
            </a:endParaRPr>
          </a:p>
        </p:txBody>
      </p:sp>
      <p:sp>
        <p:nvSpPr>
          <p:cNvPr id="1415179" name="Text Box 11"/>
          <p:cNvSpPr txBox="1">
            <a:spLocks noChangeArrowheads="1"/>
          </p:cNvSpPr>
          <p:nvPr/>
        </p:nvSpPr>
        <p:spPr bwMode="auto">
          <a:xfrm>
            <a:off x="2856036" y="714356"/>
            <a:ext cx="3729403" cy="579438"/>
          </a:xfrm>
          <a:prstGeom prst="rect">
            <a:avLst/>
          </a:prstGeom>
          <a:solidFill>
            <a:schemeClr val="accent6">
              <a:lumMod val="40000"/>
              <a:lumOff val="60000"/>
            </a:schemeClr>
          </a:solidFill>
          <a:ln w="9525">
            <a:solidFill>
              <a:srgbClr val="000000"/>
            </a:solidFill>
            <a:miter lim="800000"/>
            <a:headEnd/>
            <a:tailEnd/>
          </a:ln>
        </p:spPr>
        <p:txBody>
          <a:bodyPr lIns="59187" tIns="59187" rIns="59187" bIns="59187"/>
          <a:lstStyle/>
          <a:p>
            <a:pPr algn="ctr" defTabSz="1182688"/>
            <a:r>
              <a:rPr lang="en-US" sz="1600" i="0" u="none">
                <a:solidFill>
                  <a:srgbClr val="000000"/>
                </a:solidFill>
              </a:rPr>
              <a:t>PERBAIKAN BERKESINAMBUNGAN SISTEM MANAJEMEN MUTU</a:t>
            </a:r>
            <a:endParaRPr lang="en-US" sz="1600" i="0" u="none"/>
          </a:p>
        </p:txBody>
      </p:sp>
      <p:sp>
        <p:nvSpPr>
          <p:cNvPr id="1415180" name="Text Box 12"/>
          <p:cNvSpPr txBox="1">
            <a:spLocks noChangeArrowheads="1"/>
          </p:cNvSpPr>
          <p:nvPr/>
        </p:nvSpPr>
        <p:spPr bwMode="auto">
          <a:xfrm>
            <a:off x="1975339" y="2233614"/>
            <a:ext cx="312127" cy="1785937"/>
          </a:xfrm>
          <a:prstGeom prst="rect">
            <a:avLst/>
          </a:prstGeom>
          <a:solidFill>
            <a:schemeClr val="accent4">
              <a:lumMod val="40000"/>
              <a:lumOff val="60000"/>
            </a:schemeClr>
          </a:solidFill>
          <a:ln w="9525">
            <a:solidFill>
              <a:srgbClr val="000000"/>
            </a:solidFill>
            <a:miter lim="800000"/>
            <a:headEnd/>
            <a:tailEnd/>
          </a:ln>
        </p:spPr>
        <p:txBody>
          <a:bodyPr lIns="59187" tIns="59187" rIns="59187" bIns="59187"/>
          <a:lstStyle/>
          <a:p>
            <a:pPr algn="ctr" defTabSz="1182688">
              <a:lnSpc>
                <a:spcPct val="48000"/>
              </a:lnSpc>
            </a:pPr>
            <a:endParaRPr lang="en-US" sz="1300" b="0" i="0" u="none">
              <a:solidFill>
                <a:srgbClr val="000000"/>
              </a:solidFill>
            </a:endParaRPr>
          </a:p>
          <a:p>
            <a:pPr algn="ctr" defTabSz="1182688">
              <a:lnSpc>
                <a:spcPct val="64000"/>
              </a:lnSpc>
            </a:pPr>
            <a:r>
              <a:rPr lang="en-US" sz="1300" b="0" i="0" u="none">
                <a:solidFill>
                  <a:srgbClr val="000000"/>
                </a:solidFill>
              </a:rPr>
              <a:t>P</a:t>
            </a:r>
          </a:p>
          <a:p>
            <a:pPr algn="ctr" defTabSz="1182688">
              <a:lnSpc>
                <a:spcPct val="64000"/>
              </a:lnSpc>
            </a:pPr>
            <a:r>
              <a:rPr lang="en-US" sz="1300" b="0" i="0" u="none">
                <a:solidFill>
                  <a:srgbClr val="000000"/>
                </a:solidFill>
              </a:rPr>
              <a:t>e</a:t>
            </a:r>
          </a:p>
          <a:p>
            <a:pPr algn="ctr" defTabSz="1182688">
              <a:lnSpc>
                <a:spcPct val="64000"/>
              </a:lnSpc>
            </a:pPr>
            <a:r>
              <a:rPr lang="en-US" sz="1300" b="0" i="0" u="none">
                <a:solidFill>
                  <a:srgbClr val="000000"/>
                </a:solidFill>
              </a:rPr>
              <a:t>r</a:t>
            </a:r>
          </a:p>
          <a:p>
            <a:pPr algn="ctr" defTabSz="1182688">
              <a:lnSpc>
                <a:spcPct val="64000"/>
              </a:lnSpc>
            </a:pPr>
            <a:r>
              <a:rPr lang="en-US" sz="1300" b="0" i="0" u="none">
                <a:solidFill>
                  <a:srgbClr val="000000"/>
                </a:solidFill>
              </a:rPr>
              <a:t>s</a:t>
            </a:r>
          </a:p>
          <a:p>
            <a:pPr algn="ctr" defTabSz="1182688">
              <a:lnSpc>
                <a:spcPct val="64000"/>
              </a:lnSpc>
            </a:pPr>
            <a:r>
              <a:rPr lang="en-US" sz="1300" b="0" i="0" u="none">
                <a:solidFill>
                  <a:srgbClr val="000000"/>
                </a:solidFill>
              </a:rPr>
              <a:t>y</a:t>
            </a:r>
          </a:p>
          <a:p>
            <a:pPr algn="ctr" defTabSz="1182688">
              <a:lnSpc>
                <a:spcPct val="64000"/>
              </a:lnSpc>
            </a:pPr>
            <a:r>
              <a:rPr lang="en-US" sz="1300" b="0" i="0" u="none">
                <a:solidFill>
                  <a:srgbClr val="000000"/>
                </a:solidFill>
              </a:rPr>
              <a:t>a</a:t>
            </a:r>
          </a:p>
          <a:p>
            <a:pPr algn="ctr" defTabSz="1182688">
              <a:lnSpc>
                <a:spcPct val="64000"/>
              </a:lnSpc>
            </a:pPr>
            <a:r>
              <a:rPr lang="en-US" sz="1300" b="0" i="0" u="none">
                <a:solidFill>
                  <a:srgbClr val="000000"/>
                </a:solidFill>
              </a:rPr>
              <a:t>r</a:t>
            </a:r>
          </a:p>
          <a:p>
            <a:pPr algn="ctr" defTabSz="1182688">
              <a:lnSpc>
                <a:spcPct val="64000"/>
              </a:lnSpc>
            </a:pPr>
            <a:r>
              <a:rPr lang="en-US" sz="1300" b="0" i="0" u="none">
                <a:solidFill>
                  <a:srgbClr val="000000"/>
                </a:solidFill>
              </a:rPr>
              <a:t>a</a:t>
            </a:r>
          </a:p>
          <a:p>
            <a:pPr algn="ctr" defTabSz="1182688">
              <a:lnSpc>
                <a:spcPct val="64000"/>
              </a:lnSpc>
            </a:pPr>
            <a:r>
              <a:rPr lang="en-US" sz="1300" b="0" i="0" u="none">
                <a:solidFill>
                  <a:srgbClr val="000000"/>
                </a:solidFill>
              </a:rPr>
              <a:t>t</a:t>
            </a:r>
          </a:p>
          <a:p>
            <a:pPr algn="ctr" defTabSz="1182688">
              <a:lnSpc>
                <a:spcPct val="64000"/>
              </a:lnSpc>
            </a:pPr>
            <a:r>
              <a:rPr lang="en-US" sz="1300" b="0" i="0" u="none">
                <a:solidFill>
                  <a:srgbClr val="000000"/>
                </a:solidFill>
              </a:rPr>
              <a:t>a</a:t>
            </a:r>
          </a:p>
          <a:p>
            <a:pPr algn="ctr" defTabSz="1182688">
              <a:lnSpc>
                <a:spcPct val="64000"/>
              </a:lnSpc>
            </a:pPr>
            <a:r>
              <a:rPr lang="en-US" sz="1300" b="0" i="0" u="none">
                <a:solidFill>
                  <a:srgbClr val="000000"/>
                </a:solidFill>
              </a:rPr>
              <a:t>n</a:t>
            </a:r>
          </a:p>
        </p:txBody>
      </p:sp>
      <p:sp>
        <p:nvSpPr>
          <p:cNvPr id="1415183" name="AutoShape 15"/>
          <p:cNvSpPr>
            <a:spLocks noChangeArrowheads="1"/>
          </p:cNvSpPr>
          <p:nvPr/>
        </p:nvSpPr>
        <p:spPr bwMode="auto">
          <a:xfrm>
            <a:off x="4062046" y="1836739"/>
            <a:ext cx="1518138" cy="712787"/>
          </a:xfrm>
          <a:prstGeom prst="roundRect">
            <a:avLst>
              <a:gd name="adj" fmla="val 16667"/>
            </a:avLst>
          </a:prstGeom>
          <a:solidFill>
            <a:schemeClr val="accent3">
              <a:lumMod val="60000"/>
              <a:lumOff val="40000"/>
            </a:schemeClr>
          </a:solidFill>
          <a:ln w="9525">
            <a:solidFill>
              <a:srgbClr val="000000"/>
            </a:solidFill>
            <a:round/>
            <a:headEnd/>
            <a:tailEnd/>
          </a:ln>
        </p:spPr>
        <p:txBody>
          <a:bodyPr lIns="59187" tIns="59187" rIns="59187" bIns="59187"/>
          <a:lstStyle/>
          <a:p>
            <a:endParaRPr lang="id-ID"/>
          </a:p>
        </p:txBody>
      </p:sp>
      <p:sp>
        <p:nvSpPr>
          <p:cNvPr id="1415186" name="AutoShape 18"/>
          <p:cNvSpPr>
            <a:spLocks noChangeArrowheads="1"/>
          </p:cNvSpPr>
          <p:nvPr/>
        </p:nvSpPr>
        <p:spPr bwMode="auto">
          <a:xfrm>
            <a:off x="5397012" y="2605087"/>
            <a:ext cx="1299796" cy="823913"/>
          </a:xfrm>
          <a:prstGeom prst="roundRect">
            <a:avLst>
              <a:gd name="adj" fmla="val 16667"/>
            </a:avLst>
          </a:prstGeom>
          <a:solidFill>
            <a:srgbClr val="FFFF00"/>
          </a:solidFill>
          <a:ln w="9525">
            <a:solidFill>
              <a:srgbClr val="000000"/>
            </a:solidFill>
            <a:round/>
            <a:headEnd/>
            <a:tailEnd/>
          </a:ln>
        </p:spPr>
        <p:txBody>
          <a:bodyPr lIns="59187" tIns="118374" rIns="59187" bIns="59187"/>
          <a:lstStyle/>
          <a:p>
            <a:endParaRPr lang="id-ID"/>
          </a:p>
        </p:txBody>
      </p:sp>
      <p:sp>
        <p:nvSpPr>
          <p:cNvPr id="1415188" name="AutoShape 20"/>
          <p:cNvSpPr>
            <a:spLocks noChangeArrowheads="1"/>
          </p:cNvSpPr>
          <p:nvPr/>
        </p:nvSpPr>
        <p:spPr bwMode="auto">
          <a:xfrm>
            <a:off x="5945066" y="3857628"/>
            <a:ext cx="971550" cy="471488"/>
          </a:xfrm>
          <a:prstGeom prst="roundRect">
            <a:avLst>
              <a:gd name="adj" fmla="val 16667"/>
            </a:avLst>
          </a:prstGeom>
          <a:solidFill>
            <a:schemeClr val="accent5">
              <a:lumMod val="75000"/>
            </a:schemeClr>
          </a:solidFill>
          <a:ln w="9525">
            <a:solidFill>
              <a:srgbClr val="000000"/>
            </a:solidFill>
            <a:round/>
            <a:headEnd/>
            <a:tailEnd/>
          </a:ln>
        </p:spPr>
        <p:txBody>
          <a:bodyPr lIns="59187" tIns="0" rIns="59187" bIns="0"/>
          <a:lstStyle/>
          <a:p>
            <a:endParaRPr lang="id-ID"/>
          </a:p>
        </p:txBody>
      </p:sp>
      <p:grpSp>
        <p:nvGrpSpPr>
          <p:cNvPr id="6" name="Group 22"/>
          <p:cNvGrpSpPr>
            <a:grpSpLocks/>
          </p:cNvGrpSpPr>
          <p:nvPr/>
        </p:nvGrpSpPr>
        <p:grpSpPr bwMode="auto">
          <a:xfrm>
            <a:off x="3842239" y="3809973"/>
            <a:ext cx="1756997" cy="588961"/>
            <a:chOff x="7200" y="9360"/>
            <a:chExt cx="2304" cy="720"/>
          </a:xfrm>
          <a:noFill/>
        </p:grpSpPr>
        <p:sp>
          <p:nvSpPr>
            <p:cNvPr id="1415193" name="AutoShape 25"/>
            <p:cNvSpPr>
              <a:spLocks noChangeArrowheads="1"/>
            </p:cNvSpPr>
            <p:nvPr/>
          </p:nvSpPr>
          <p:spPr bwMode="auto">
            <a:xfrm>
              <a:off x="7200" y="9360"/>
              <a:ext cx="2304" cy="720"/>
            </a:xfrm>
            <a:prstGeom prst="roundRect">
              <a:avLst>
                <a:gd name="adj" fmla="val 16667"/>
              </a:avLst>
            </a:prstGeom>
            <a:solidFill>
              <a:schemeClr val="accent4">
                <a:lumMod val="60000"/>
                <a:lumOff val="40000"/>
              </a:schemeClr>
            </a:solidFill>
            <a:ln w="9525">
              <a:solidFill>
                <a:srgbClr val="000000"/>
              </a:solidFill>
              <a:round/>
              <a:headEnd/>
              <a:tailEnd/>
            </a:ln>
          </p:spPr>
          <p:txBody>
            <a:bodyPr lIns="59187" tIns="59187" rIns="59187" bIns="59187"/>
            <a:lstStyle/>
            <a:p>
              <a:endParaRPr lang="id-ID"/>
            </a:p>
          </p:txBody>
        </p:sp>
        <p:grpSp>
          <p:nvGrpSpPr>
            <p:cNvPr id="8" name="Group 26"/>
            <p:cNvGrpSpPr>
              <a:grpSpLocks/>
            </p:cNvGrpSpPr>
            <p:nvPr/>
          </p:nvGrpSpPr>
          <p:grpSpPr bwMode="auto">
            <a:xfrm>
              <a:off x="8640" y="9504"/>
              <a:ext cx="662" cy="381"/>
              <a:chOff x="8640" y="9504"/>
              <a:chExt cx="662" cy="381"/>
            </a:xfrm>
            <a:grpFill/>
          </p:grpSpPr>
          <p:grpSp>
            <p:nvGrpSpPr>
              <p:cNvPr id="9" name="Group 27"/>
              <p:cNvGrpSpPr>
                <a:grpSpLocks/>
              </p:cNvGrpSpPr>
              <p:nvPr/>
            </p:nvGrpSpPr>
            <p:grpSpPr bwMode="auto">
              <a:xfrm>
                <a:off x="8640" y="9504"/>
                <a:ext cx="662" cy="381"/>
                <a:chOff x="8640" y="9504"/>
                <a:chExt cx="662" cy="381"/>
              </a:xfrm>
              <a:grpFill/>
            </p:grpSpPr>
            <p:sp>
              <p:nvSpPr>
                <p:cNvPr id="1415196" name="AutoShape 28"/>
                <p:cNvSpPr>
                  <a:spLocks noChangeArrowheads="1"/>
                </p:cNvSpPr>
                <p:nvPr/>
              </p:nvSpPr>
              <p:spPr bwMode="auto">
                <a:xfrm>
                  <a:off x="8640" y="9504"/>
                  <a:ext cx="576" cy="288"/>
                </a:xfrm>
                <a:prstGeom prst="chevron">
                  <a:avLst>
                    <a:gd name="adj" fmla="val 50000"/>
                  </a:avLst>
                </a:prstGeom>
                <a:grpFill/>
                <a:ln w="9525">
                  <a:solidFill>
                    <a:srgbClr val="000000"/>
                  </a:solidFill>
                  <a:miter lim="800000"/>
                  <a:headEnd/>
                  <a:tailEnd/>
                </a:ln>
              </p:spPr>
              <p:txBody>
                <a:bodyPr lIns="59187" tIns="59187" rIns="59187" bIns="59187"/>
                <a:lstStyle/>
                <a:p>
                  <a:endParaRPr lang="id-ID"/>
                </a:p>
              </p:txBody>
            </p:sp>
            <p:sp>
              <p:nvSpPr>
                <p:cNvPr id="1415197" name="AutoShape 29"/>
                <p:cNvSpPr>
                  <a:spLocks noChangeArrowheads="1"/>
                </p:cNvSpPr>
                <p:nvPr/>
              </p:nvSpPr>
              <p:spPr bwMode="auto">
                <a:xfrm>
                  <a:off x="8726" y="9597"/>
                  <a:ext cx="576" cy="288"/>
                </a:xfrm>
                <a:prstGeom prst="chevron">
                  <a:avLst>
                    <a:gd name="adj" fmla="val 50000"/>
                  </a:avLst>
                </a:prstGeom>
                <a:grpFill/>
                <a:ln w="9525">
                  <a:solidFill>
                    <a:srgbClr val="000000"/>
                  </a:solidFill>
                  <a:miter lim="800000"/>
                  <a:headEnd/>
                  <a:tailEnd/>
                </a:ln>
              </p:spPr>
              <p:txBody>
                <a:bodyPr lIns="59187" tIns="59187" rIns="59187" bIns="59187"/>
                <a:lstStyle/>
                <a:p>
                  <a:endParaRPr lang="id-ID"/>
                </a:p>
              </p:txBody>
            </p:sp>
          </p:grpSp>
          <p:sp>
            <p:nvSpPr>
              <p:cNvPr id="1415198" name="AutoShape 30"/>
              <p:cNvSpPr>
                <a:spLocks noChangeArrowheads="1"/>
              </p:cNvSpPr>
              <p:nvPr/>
            </p:nvSpPr>
            <p:spPr bwMode="auto">
              <a:xfrm>
                <a:off x="8683" y="9553"/>
                <a:ext cx="576" cy="288"/>
              </a:xfrm>
              <a:prstGeom prst="chevron">
                <a:avLst>
                  <a:gd name="adj" fmla="val 50000"/>
                </a:avLst>
              </a:prstGeom>
              <a:grpFill/>
              <a:ln w="9525">
                <a:solidFill>
                  <a:srgbClr val="000000"/>
                </a:solidFill>
                <a:miter lim="800000"/>
                <a:headEnd/>
                <a:tailEnd/>
              </a:ln>
            </p:spPr>
            <p:txBody>
              <a:bodyPr lIns="59187" tIns="59187" rIns="59187" bIns="59187"/>
              <a:lstStyle/>
              <a:p>
                <a:endParaRPr lang="id-ID"/>
              </a:p>
            </p:txBody>
          </p:sp>
        </p:grpSp>
      </p:grpSp>
      <p:sp>
        <p:nvSpPr>
          <p:cNvPr id="1415199" name="Text Box 31"/>
          <p:cNvSpPr txBox="1">
            <a:spLocks noChangeArrowheads="1"/>
          </p:cNvSpPr>
          <p:nvPr/>
        </p:nvSpPr>
        <p:spPr bwMode="auto">
          <a:xfrm>
            <a:off x="7466135" y="1919288"/>
            <a:ext cx="438150" cy="2703512"/>
          </a:xfrm>
          <a:prstGeom prst="rect">
            <a:avLst/>
          </a:prstGeom>
          <a:solidFill>
            <a:srgbClr val="00B050"/>
          </a:solidFill>
          <a:ln w="9525">
            <a:solidFill>
              <a:srgbClr val="000000"/>
            </a:solidFill>
            <a:miter lim="800000"/>
            <a:headEnd/>
            <a:tailEnd/>
          </a:ln>
        </p:spPr>
        <p:txBody>
          <a:bodyPr lIns="59187" tIns="59187" rIns="59187" bIns="59187" anchor="ctr"/>
          <a:lstStyle/>
          <a:p>
            <a:pPr algn="ctr" defTabSz="1182688"/>
            <a:endParaRPr lang="en-US" sz="1600" i="0" u="none" dirty="0">
              <a:solidFill>
                <a:srgbClr val="000000"/>
              </a:solidFill>
            </a:endParaRPr>
          </a:p>
          <a:p>
            <a:pPr algn="ctr" defTabSz="1182688"/>
            <a:r>
              <a:rPr lang="id-ID" sz="1600" i="0" u="none" dirty="0" smtClean="0">
                <a:solidFill>
                  <a:srgbClr val="000000"/>
                </a:solidFill>
              </a:rPr>
              <a:t>M</a:t>
            </a:r>
            <a:endParaRPr lang="en-US" sz="1600" i="0" u="none" dirty="0">
              <a:solidFill>
                <a:srgbClr val="000000"/>
              </a:solidFill>
            </a:endParaRPr>
          </a:p>
          <a:p>
            <a:pPr algn="ctr" defTabSz="1182688"/>
            <a:r>
              <a:rPr lang="id-ID" sz="1600" dirty="0" smtClean="0">
                <a:solidFill>
                  <a:srgbClr val="000000"/>
                </a:solidFill>
              </a:rPr>
              <a:t>A</a:t>
            </a:r>
            <a:endParaRPr lang="en-US" sz="1600" i="0" u="none" dirty="0">
              <a:solidFill>
                <a:srgbClr val="000000"/>
              </a:solidFill>
            </a:endParaRPr>
          </a:p>
          <a:p>
            <a:pPr algn="ctr" defTabSz="1182688"/>
            <a:r>
              <a:rPr lang="id-ID" sz="1600" dirty="0" smtClean="0">
                <a:solidFill>
                  <a:srgbClr val="000000"/>
                </a:solidFill>
              </a:rPr>
              <a:t>H</a:t>
            </a:r>
            <a:endParaRPr lang="en-US" sz="1600" i="0" u="none" dirty="0">
              <a:solidFill>
                <a:srgbClr val="000000"/>
              </a:solidFill>
            </a:endParaRPr>
          </a:p>
          <a:p>
            <a:pPr algn="ctr" defTabSz="1182688"/>
            <a:r>
              <a:rPr lang="en-US" sz="1600" i="0" u="none" dirty="0">
                <a:solidFill>
                  <a:srgbClr val="000000"/>
                </a:solidFill>
              </a:rPr>
              <a:t>A</a:t>
            </a:r>
          </a:p>
          <a:p>
            <a:pPr algn="ctr" defTabSz="1182688"/>
            <a:r>
              <a:rPr lang="id-ID" sz="1600" dirty="0" smtClean="0">
                <a:solidFill>
                  <a:srgbClr val="000000"/>
                </a:solidFill>
              </a:rPr>
              <a:t>S</a:t>
            </a:r>
            <a:endParaRPr lang="en-US" sz="1600" i="0" u="none" dirty="0">
              <a:solidFill>
                <a:srgbClr val="000000"/>
              </a:solidFill>
            </a:endParaRPr>
          </a:p>
          <a:p>
            <a:pPr algn="ctr" defTabSz="1182688"/>
            <a:r>
              <a:rPr lang="id-ID" sz="1600" dirty="0" smtClean="0">
                <a:solidFill>
                  <a:srgbClr val="000000"/>
                </a:solidFill>
              </a:rPr>
              <a:t>I</a:t>
            </a:r>
            <a:endParaRPr lang="en-US" sz="1600" i="0" u="none" dirty="0">
              <a:solidFill>
                <a:srgbClr val="000000"/>
              </a:solidFill>
            </a:endParaRPr>
          </a:p>
          <a:p>
            <a:pPr algn="ctr" defTabSz="1182688"/>
            <a:r>
              <a:rPr lang="id-ID" sz="1600" dirty="0" smtClean="0">
                <a:solidFill>
                  <a:srgbClr val="000000"/>
                </a:solidFill>
              </a:rPr>
              <a:t>S</a:t>
            </a:r>
            <a:endParaRPr lang="en-US" sz="1600" i="0" u="none" dirty="0">
              <a:solidFill>
                <a:srgbClr val="000000"/>
              </a:solidFill>
            </a:endParaRPr>
          </a:p>
          <a:p>
            <a:pPr algn="ctr" defTabSz="1182688"/>
            <a:r>
              <a:rPr lang="id-ID" sz="1600" dirty="0" smtClean="0">
                <a:solidFill>
                  <a:srgbClr val="000000"/>
                </a:solidFill>
              </a:rPr>
              <a:t>W</a:t>
            </a:r>
            <a:endParaRPr lang="en-US" sz="1600" i="0" u="none" dirty="0">
              <a:solidFill>
                <a:srgbClr val="000000"/>
              </a:solidFill>
            </a:endParaRPr>
          </a:p>
          <a:p>
            <a:pPr algn="ctr" defTabSz="1182688"/>
            <a:r>
              <a:rPr lang="id-ID" sz="1600" dirty="0" smtClean="0">
                <a:solidFill>
                  <a:srgbClr val="000000"/>
                </a:solidFill>
              </a:rPr>
              <a:t>A</a:t>
            </a:r>
            <a:endParaRPr lang="en-US" sz="1600" i="0" u="none" dirty="0">
              <a:solidFill>
                <a:srgbClr val="000000"/>
              </a:solidFill>
            </a:endParaRPr>
          </a:p>
        </p:txBody>
      </p:sp>
      <p:sp>
        <p:nvSpPr>
          <p:cNvPr id="1415200" name="Text Box 32"/>
          <p:cNvSpPr txBox="1">
            <a:spLocks noChangeArrowheads="1"/>
          </p:cNvSpPr>
          <p:nvPr/>
        </p:nvSpPr>
        <p:spPr bwMode="auto">
          <a:xfrm>
            <a:off x="7136423" y="2152651"/>
            <a:ext cx="329712" cy="2117725"/>
          </a:xfrm>
          <a:prstGeom prst="rect">
            <a:avLst/>
          </a:prstGeom>
          <a:solidFill>
            <a:schemeClr val="accent4">
              <a:lumMod val="40000"/>
              <a:lumOff val="60000"/>
            </a:schemeClr>
          </a:solidFill>
          <a:ln w="9525">
            <a:solidFill>
              <a:srgbClr val="000000"/>
            </a:solidFill>
            <a:miter lim="800000"/>
            <a:headEnd/>
            <a:tailEnd/>
          </a:ln>
        </p:spPr>
        <p:txBody>
          <a:bodyPr lIns="59187" tIns="59187" rIns="59187" bIns="59187" anchor="ctr"/>
          <a:lstStyle/>
          <a:p>
            <a:pPr algn="ctr" defTabSz="1182688">
              <a:lnSpc>
                <a:spcPct val="64000"/>
              </a:lnSpc>
            </a:pPr>
            <a:r>
              <a:rPr lang="en-US" sz="1600" b="0" i="0" u="none">
                <a:solidFill>
                  <a:srgbClr val="000000"/>
                </a:solidFill>
              </a:rPr>
              <a:t>K</a:t>
            </a:r>
          </a:p>
          <a:p>
            <a:pPr algn="ctr" defTabSz="1182688">
              <a:lnSpc>
                <a:spcPct val="64000"/>
              </a:lnSpc>
            </a:pPr>
            <a:r>
              <a:rPr lang="en-US" sz="1600" b="0" i="0" u="none">
                <a:solidFill>
                  <a:srgbClr val="000000"/>
                </a:solidFill>
              </a:rPr>
              <a:t>e</a:t>
            </a:r>
          </a:p>
          <a:p>
            <a:pPr algn="ctr" defTabSz="1182688">
              <a:lnSpc>
                <a:spcPct val="64000"/>
              </a:lnSpc>
            </a:pPr>
            <a:r>
              <a:rPr lang="en-US" sz="1600" b="0" i="0" u="none">
                <a:solidFill>
                  <a:srgbClr val="000000"/>
                </a:solidFill>
              </a:rPr>
              <a:t>p</a:t>
            </a:r>
          </a:p>
          <a:p>
            <a:pPr algn="ctr" defTabSz="1182688">
              <a:lnSpc>
                <a:spcPct val="64000"/>
              </a:lnSpc>
            </a:pPr>
            <a:r>
              <a:rPr lang="en-US" sz="1600" b="0" i="0" u="none">
                <a:solidFill>
                  <a:srgbClr val="000000"/>
                </a:solidFill>
              </a:rPr>
              <a:t>u</a:t>
            </a:r>
          </a:p>
          <a:p>
            <a:pPr algn="ctr" defTabSz="1182688">
              <a:lnSpc>
                <a:spcPct val="64000"/>
              </a:lnSpc>
            </a:pPr>
            <a:r>
              <a:rPr lang="en-US" sz="1600" b="0" i="0" u="none">
                <a:solidFill>
                  <a:srgbClr val="000000"/>
                </a:solidFill>
              </a:rPr>
              <a:t>a</a:t>
            </a:r>
          </a:p>
          <a:p>
            <a:pPr algn="ctr" defTabSz="1182688">
              <a:lnSpc>
                <a:spcPct val="64000"/>
              </a:lnSpc>
            </a:pPr>
            <a:r>
              <a:rPr lang="en-US" sz="1600" b="0" i="0" u="none">
                <a:solidFill>
                  <a:srgbClr val="000000"/>
                </a:solidFill>
              </a:rPr>
              <a:t>s</a:t>
            </a:r>
          </a:p>
          <a:p>
            <a:pPr algn="ctr" defTabSz="1182688">
              <a:lnSpc>
                <a:spcPct val="64000"/>
              </a:lnSpc>
            </a:pPr>
            <a:r>
              <a:rPr lang="en-US" sz="1600" b="0" i="0" u="none">
                <a:solidFill>
                  <a:srgbClr val="000000"/>
                </a:solidFill>
              </a:rPr>
              <a:t>a</a:t>
            </a:r>
          </a:p>
          <a:p>
            <a:pPr algn="ctr" defTabSz="1182688">
              <a:lnSpc>
                <a:spcPct val="64000"/>
              </a:lnSpc>
            </a:pPr>
            <a:r>
              <a:rPr lang="en-US" sz="1600" b="0" i="0" u="none">
                <a:solidFill>
                  <a:srgbClr val="000000"/>
                </a:solidFill>
              </a:rPr>
              <a:t>n</a:t>
            </a:r>
          </a:p>
        </p:txBody>
      </p:sp>
      <p:sp>
        <p:nvSpPr>
          <p:cNvPr id="1415201" name="Line 33"/>
          <p:cNvSpPr>
            <a:spLocks noChangeShapeType="1"/>
          </p:cNvSpPr>
          <p:nvPr/>
        </p:nvSpPr>
        <p:spPr bwMode="auto">
          <a:xfrm flipH="1">
            <a:off x="1975338" y="2093913"/>
            <a:ext cx="2086708" cy="0"/>
          </a:xfrm>
          <a:prstGeom prst="line">
            <a:avLst/>
          </a:prstGeom>
          <a:noFill/>
          <a:ln w="15875">
            <a:solidFill>
              <a:srgbClr val="000000"/>
            </a:solidFill>
            <a:prstDash val="dash"/>
            <a:round/>
            <a:headEnd type="triangle" w="med" len="med"/>
            <a:tailEnd type="triangle" w="med" len="med"/>
          </a:ln>
          <a:effectLst/>
        </p:spPr>
        <p:txBody>
          <a:bodyPr/>
          <a:lstStyle/>
          <a:p>
            <a:endParaRPr lang="id-ID"/>
          </a:p>
        </p:txBody>
      </p:sp>
      <p:sp>
        <p:nvSpPr>
          <p:cNvPr id="1415202" name="Line 34"/>
          <p:cNvSpPr>
            <a:spLocks noChangeShapeType="1"/>
          </p:cNvSpPr>
          <p:nvPr/>
        </p:nvSpPr>
        <p:spPr bwMode="auto">
          <a:xfrm>
            <a:off x="2011974" y="4116388"/>
            <a:ext cx="1866900" cy="0"/>
          </a:xfrm>
          <a:prstGeom prst="line">
            <a:avLst/>
          </a:prstGeom>
          <a:noFill/>
          <a:ln w="15875">
            <a:solidFill>
              <a:srgbClr val="000000"/>
            </a:solidFill>
            <a:round/>
            <a:headEnd/>
            <a:tailEnd type="triangle" w="med" len="med"/>
          </a:ln>
          <a:effectLst/>
        </p:spPr>
        <p:txBody>
          <a:bodyPr/>
          <a:lstStyle/>
          <a:p>
            <a:endParaRPr lang="id-ID"/>
          </a:p>
        </p:txBody>
      </p:sp>
      <p:sp>
        <p:nvSpPr>
          <p:cNvPr id="1415203" name="Line 35"/>
          <p:cNvSpPr>
            <a:spLocks noChangeShapeType="1"/>
          </p:cNvSpPr>
          <p:nvPr/>
        </p:nvSpPr>
        <p:spPr bwMode="auto">
          <a:xfrm>
            <a:off x="5599235" y="4127500"/>
            <a:ext cx="345831" cy="0"/>
          </a:xfrm>
          <a:prstGeom prst="line">
            <a:avLst/>
          </a:prstGeom>
          <a:noFill/>
          <a:ln w="15875">
            <a:solidFill>
              <a:srgbClr val="000000"/>
            </a:solidFill>
            <a:round/>
            <a:headEnd/>
            <a:tailEnd/>
          </a:ln>
          <a:effectLst/>
        </p:spPr>
        <p:txBody>
          <a:bodyPr/>
          <a:lstStyle/>
          <a:p>
            <a:endParaRPr lang="id-ID"/>
          </a:p>
        </p:txBody>
      </p:sp>
      <p:sp>
        <p:nvSpPr>
          <p:cNvPr id="1415204" name="Line 36"/>
          <p:cNvSpPr>
            <a:spLocks noChangeShapeType="1"/>
          </p:cNvSpPr>
          <p:nvPr/>
        </p:nvSpPr>
        <p:spPr bwMode="auto">
          <a:xfrm>
            <a:off x="6916616" y="4127500"/>
            <a:ext cx="549520" cy="0"/>
          </a:xfrm>
          <a:prstGeom prst="line">
            <a:avLst/>
          </a:prstGeom>
          <a:noFill/>
          <a:ln w="15875">
            <a:solidFill>
              <a:srgbClr val="000000"/>
            </a:solidFill>
            <a:round/>
            <a:headEnd/>
            <a:tailEnd type="triangle" w="med" len="med"/>
          </a:ln>
          <a:effectLst/>
        </p:spPr>
        <p:txBody>
          <a:bodyPr/>
          <a:lstStyle/>
          <a:p>
            <a:endParaRPr lang="id-ID"/>
          </a:p>
        </p:txBody>
      </p:sp>
      <p:sp>
        <p:nvSpPr>
          <p:cNvPr id="1415205" name="Line 37"/>
          <p:cNvSpPr>
            <a:spLocks noChangeShapeType="1"/>
          </p:cNvSpPr>
          <p:nvPr/>
        </p:nvSpPr>
        <p:spPr bwMode="auto">
          <a:xfrm flipH="1">
            <a:off x="6696808" y="3001963"/>
            <a:ext cx="439615" cy="0"/>
          </a:xfrm>
          <a:prstGeom prst="line">
            <a:avLst/>
          </a:prstGeom>
          <a:noFill/>
          <a:ln w="15875">
            <a:solidFill>
              <a:srgbClr val="000000"/>
            </a:solidFill>
            <a:prstDash val="dash"/>
            <a:round/>
            <a:headEnd type="triangle" w="med" len="med"/>
            <a:tailEnd type="triangle" w="med" len="med"/>
          </a:ln>
          <a:effectLst/>
        </p:spPr>
        <p:txBody>
          <a:bodyPr/>
          <a:lstStyle/>
          <a:p>
            <a:endParaRPr lang="id-ID"/>
          </a:p>
        </p:txBody>
      </p:sp>
      <p:sp>
        <p:nvSpPr>
          <p:cNvPr id="1415206" name="AutoShape 38"/>
          <p:cNvSpPr>
            <a:spLocks noChangeArrowheads="1"/>
          </p:cNvSpPr>
          <p:nvPr/>
        </p:nvSpPr>
        <p:spPr bwMode="auto">
          <a:xfrm rot="18900000" flipV="1">
            <a:off x="3586530" y="2912270"/>
            <a:ext cx="652096" cy="942975"/>
          </a:xfrm>
          <a:custGeom>
            <a:avLst/>
            <a:gdLst>
              <a:gd name="G0" fmla="+- -11701488 0 0"/>
              <a:gd name="G1" fmla="+- 9205624 0 0"/>
              <a:gd name="G2" fmla="+- -11701488 0 9205624"/>
              <a:gd name="G3" fmla="+- 10800 0 0"/>
              <a:gd name="G4" fmla="+- 0 0 -11701488"/>
              <a:gd name="T0" fmla="*/ 360 256 1"/>
              <a:gd name="T1" fmla="*/ 0 256 1"/>
              <a:gd name="G5" fmla="+- G2 T0 T1"/>
              <a:gd name="G6" fmla="?: G2 G2 G5"/>
              <a:gd name="G7" fmla="+- 0 0 G6"/>
              <a:gd name="G8" fmla="+- 4862 0 0"/>
              <a:gd name="G9" fmla="+- 0 0 9205624"/>
              <a:gd name="G10" fmla="+- 4862 0 2700"/>
              <a:gd name="G11" fmla="cos G10 -11701488"/>
              <a:gd name="G12" fmla="sin G10 -11701488"/>
              <a:gd name="G13" fmla="cos 13500 -11701488"/>
              <a:gd name="G14" fmla="sin 13500 -11701488"/>
              <a:gd name="G15" fmla="+- G11 10800 0"/>
              <a:gd name="G16" fmla="+- G12 10800 0"/>
              <a:gd name="G17" fmla="+- G13 10800 0"/>
              <a:gd name="G18" fmla="+- G14 10800 0"/>
              <a:gd name="G19" fmla="*/ 4862 1 2"/>
              <a:gd name="G20" fmla="+- G19 5400 0"/>
              <a:gd name="G21" fmla="cos G20 -11701488"/>
              <a:gd name="G22" fmla="sin G20 -11701488"/>
              <a:gd name="G23" fmla="+- G21 10800 0"/>
              <a:gd name="G24" fmla="+- G12 G23 G22"/>
              <a:gd name="G25" fmla="+- G22 G23 G11"/>
              <a:gd name="G26" fmla="cos 10800 -11701488"/>
              <a:gd name="G27" fmla="sin 10800 -11701488"/>
              <a:gd name="G28" fmla="cos 4862 -11701488"/>
              <a:gd name="G29" fmla="sin 4862 -11701488"/>
              <a:gd name="G30" fmla="+- G26 10800 0"/>
              <a:gd name="G31" fmla="+- G27 10800 0"/>
              <a:gd name="G32" fmla="+- G28 10800 0"/>
              <a:gd name="G33" fmla="+- G29 10800 0"/>
              <a:gd name="G34" fmla="+- G19 5400 0"/>
              <a:gd name="G35" fmla="cos G34 9205624"/>
              <a:gd name="G36" fmla="sin G34 9205624"/>
              <a:gd name="G37" fmla="+/ 9205624 -11701488 2"/>
              <a:gd name="T2" fmla="*/ 180 256 1"/>
              <a:gd name="T3" fmla="*/ 0 256 1"/>
              <a:gd name="G38" fmla="+- G37 T2 T3"/>
              <a:gd name="G39" fmla="?: G2 G37 G38"/>
              <a:gd name="G40" fmla="cos 10800 G39"/>
              <a:gd name="G41" fmla="sin 10800 G39"/>
              <a:gd name="G42" fmla="cos 4862 G39"/>
              <a:gd name="G43" fmla="sin 4862 G39"/>
              <a:gd name="G44" fmla="+- G40 10800 0"/>
              <a:gd name="G45" fmla="+- G41 10800 0"/>
              <a:gd name="G46" fmla="+- G42 10800 0"/>
              <a:gd name="G47" fmla="+- G43 10800 0"/>
              <a:gd name="G48" fmla="+- G35 10800 0"/>
              <a:gd name="G49" fmla="+- G36 10800 0"/>
              <a:gd name="T4" fmla="*/ 590 w 21600"/>
              <a:gd name="T5" fmla="*/ 14323 h 21600"/>
              <a:gd name="T6" fmla="*/ 4760 w 21600"/>
              <a:gd name="T7" fmla="*/ 15784 h 21600"/>
              <a:gd name="T8" fmla="*/ 6204 w 21600"/>
              <a:gd name="T9" fmla="*/ 12386 h 21600"/>
              <a:gd name="T10" fmla="*/ -2696 w 21600"/>
              <a:gd name="T11" fmla="*/ 10458 h 21600"/>
              <a:gd name="T12" fmla="*/ 3115 w 21600"/>
              <a:gd name="T13" fmla="*/ 4934 h 21600"/>
              <a:gd name="T14" fmla="*/ 8638 w 21600"/>
              <a:gd name="T15" fmla="*/ 1074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5939" y="10677"/>
                </a:moveTo>
                <a:cubicBezTo>
                  <a:pt x="5938" y="10718"/>
                  <a:pt x="5938" y="10758"/>
                  <a:pt x="5938" y="10799"/>
                </a:cubicBezTo>
                <a:cubicBezTo>
                  <a:pt x="5937" y="11929"/>
                  <a:pt x="6331" y="13023"/>
                  <a:pt x="7050" y="13894"/>
                </a:cubicBezTo>
                <a:lnTo>
                  <a:pt x="2470" y="17674"/>
                </a:lnTo>
                <a:cubicBezTo>
                  <a:pt x="873" y="15739"/>
                  <a:pt x="0" y="13308"/>
                  <a:pt x="0" y="10800"/>
                </a:cubicBezTo>
                <a:cubicBezTo>
                  <a:pt x="-1" y="10708"/>
                  <a:pt x="1" y="10617"/>
                  <a:pt x="3" y="10526"/>
                </a:cubicBezTo>
                <a:lnTo>
                  <a:pt x="-2696" y="10458"/>
                </a:lnTo>
                <a:lnTo>
                  <a:pt x="3115" y="4934"/>
                </a:lnTo>
                <a:lnTo>
                  <a:pt x="8638" y="10745"/>
                </a:lnTo>
                <a:lnTo>
                  <a:pt x="5939" y="10677"/>
                </a:lnTo>
                <a:close/>
              </a:path>
            </a:pathLst>
          </a:custGeom>
          <a:solidFill>
            <a:srgbClr val="000000"/>
          </a:solidFill>
          <a:ln w="9525">
            <a:solidFill>
              <a:srgbClr val="000000"/>
            </a:solidFill>
            <a:miter lim="800000"/>
            <a:headEnd/>
            <a:tailEnd/>
          </a:ln>
          <a:effectLst/>
        </p:spPr>
        <p:txBody>
          <a:bodyPr/>
          <a:lstStyle/>
          <a:p>
            <a:endParaRPr lang="id-ID"/>
          </a:p>
        </p:txBody>
      </p:sp>
      <p:sp>
        <p:nvSpPr>
          <p:cNvPr id="1415207" name="AutoShape 39"/>
          <p:cNvSpPr>
            <a:spLocks noChangeArrowheads="1"/>
          </p:cNvSpPr>
          <p:nvPr/>
        </p:nvSpPr>
        <p:spPr bwMode="auto">
          <a:xfrm rot="16200000" flipV="1">
            <a:off x="5130068" y="3220671"/>
            <a:ext cx="825500" cy="657958"/>
          </a:xfrm>
          <a:custGeom>
            <a:avLst/>
            <a:gdLst>
              <a:gd name="G0" fmla="+- -7921103 0 0"/>
              <a:gd name="G1" fmla="+- -11133702 0 0"/>
              <a:gd name="G2" fmla="+- -7921103 0 -11133702"/>
              <a:gd name="G3" fmla="+- 10800 0 0"/>
              <a:gd name="G4" fmla="+- 0 0 -7921103"/>
              <a:gd name="T0" fmla="*/ 360 256 1"/>
              <a:gd name="T1" fmla="*/ 0 256 1"/>
              <a:gd name="G5" fmla="+- G2 T0 T1"/>
              <a:gd name="G6" fmla="?: G2 G2 G5"/>
              <a:gd name="G7" fmla="+- 0 0 G6"/>
              <a:gd name="G8" fmla="+- 6058 0 0"/>
              <a:gd name="G9" fmla="+- 0 0 -11133702"/>
              <a:gd name="G10" fmla="+- 6058 0 2700"/>
              <a:gd name="G11" fmla="cos G10 -7921103"/>
              <a:gd name="G12" fmla="sin G10 -7921103"/>
              <a:gd name="G13" fmla="cos 13500 -7921103"/>
              <a:gd name="G14" fmla="sin 13500 -7921103"/>
              <a:gd name="G15" fmla="+- G11 10800 0"/>
              <a:gd name="G16" fmla="+- G12 10800 0"/>
              <a:gd name="G17" fmla="+- G13 10800 0"/>
              <a:gd name="G18" fmla="+- G14 10800 0"/>
              <a:gd name="G19" fmla="*/ 6058 1 2"/>
              <a:gd name="G20" fmla="+- G19 5400 0"/>
              <a:gd name="G21" fmla="cos G20 -7921103"/>
              <a:gd name="G22" fmla="sin G20 -7921103"/>
              <a:gd name="G23" fmla="+- G21 10800 0"/>
              <a:gd name="G24" fmla="+- G12 G23 G22"/>
              <a:gd name="G25" fmla="+- G22 G23 G11"/>
              <a:gd name="G26" fmla="cos 10800 -7921103"/>
              <a:gd name="G27" fmla="sin 10800 -7921103"/>
              <a:gd name="G28" fmla="cos 6058 -7921103"/>
              <a:gd name="G29" fmla="sin 6058 -7921103"/>
              <a:gd name="G30" fmla="+- G26 10800 0"/>
              <a:gd name="G31" fmla="+- G27 10800 0"/>
              <a:gd name="G32" fmla="+- G28 10800 0"/>
              <a:gd name="G33" fmla="+- G29 10800 0"/>
              <a:gd name="G34" fmla="+- G19 5400 0"/>
              <a:gd name="G35" fmla="cos G34 -11133702"/>
              <a:gd name="G36" fmla="sin G34 -11133702"/>
              <a:gd name="G37" fmla="+/ -11133702 -7921103 2"/>
              <a:gd name="T2" fmla="*/ 180 256 1"/>
              <a:gd name="T3" fmla="*/ 0 256 1"/>
              <a:gd name="G38" fmla="+- G37 T2 T3"/>
              <a:gd name="G39" fmla="?: G2 G37 G38"/>
              <a:gd name="G40" fmla="cos 10800 G39"/>
              <a:gd name="G41" fmla="sin 10800 G39"/>
              <a:gd name="G42" fmla="cos 6058 G39"/>
              <a:gd name="G43" fmla="sin 6058 G39"/>
              <a:gd name="G44" fmla="+- G40 10800 0"/>
              <a:gd name="G45" fmla="+- G41 10800 0"/>
              <a:gd name="G46" fmla="+- G42 10800 0"/>
              <a:gd name="G47" fmla="+- G43 10800 0"/>
              <a:gd name="G48" fmla="+- G35 10800 0"/>
              <a:gd name="G49" fmla="+- G36 10800 0"/>
              <a:gd name="T4" fmla="*/ 1912 w 21600"/>
              <a:gd name="T5" fmla="*/ 4663 h 21600"/>
              <a:gd name="T6" fmla="*/ 2501 w 21600"/>
              <a:gd name="T7" fmla="*/ 9319 h 21600"/>
              <a:gd name="T8" fmla="*/ 5814 w 21600"/>
              <a:gd name="T9" fmla="*/ 7357 h 21600"/>
              <a:gd name="T10" fmla="*/ 3873 w 21600"/>
              <a:gd name="T11" fmla="*/ -788 h 21600"/>
              <a:gd name="T12" fmla="*/ 10828 w 21600"/>
              <a:gd name="T13" fmla="*/ 962 h 21600"/>
              <a:gd name="T14" fmla="*/ 9077 w 21600"/>
              <a:gd name="T15" fmla="*/ 79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692" y="5600"/>
                </a:moveTo>
                <a:cubicBezTo>
                  <a:pt x="6185" y="6500"/>
                  <a:pt x="5144" y="8009"/>
                  <a:pt x="4836" y="9736"/>
                </a:cubicBezTo>
                <a:lnTo>
                  <a:pt x="167" y="8903"/>
                </a:lnTo>
                <a:cubicBezTo>
                  <a:pt x="717" y="5824"/>
                  <a:pt x="2574" y="3134"/>
                  <a:pt x="5259" y="1529"/>
                </a:cubicBezTo>
                <a:lnTo>
                  <a:pt x="3873" y="-788"/>
                </a:lnTo>
                <a:lnTo>
                  <a:pt x="10828" y="962"/>
                </a:lnTo>
                <a:lnTo>
                  <a:pt x="9077" y="7917"/>
                </a:lnTo>
                <a:lnTo>
                  <a:pt x="7692" y="5600"/>
                </a:lnTo>
                <a:close/>
              </a:path>
            </a:pathLst>
          </a:custGeom>
          <a:solidFill>
            <a:srgbClr val="000000"/>
          </a:solidFill>
          <a:ln w="9525">
            <a:solidFill>
              <a:srgbClr val="000000"/>
            </a:solidFill>
            <a:miter lim="800000"/>
            <a:headEnd/>
            <a:tailEnd/>
          </a:ln>
          <a:effectLst/>
        </p:spPr>
        <p:txBody>
          <a:bodyPr/>
          <a:lstStyle/>
          <a:p>
            <a:endParaRPr lang="id-ID"/>
          </a:p>
        </p:txBody>
      </p:sp>
      <p:sp>
        <p:nvSpPr>
          <p:cNvPr id="1415208" name="AutoShape 40"/>
          <p:cNvSpPr>
            <a:spLocks noChangeArrowheads="1"/>
          </p:cNvSpPr>
          <p:nvPr/>
        </p:nvSpPr>
        <p:spPr bwMode="auto">
          <a:xfrm rot="16200000" flipV="1">
            <a:off x="5411666" y="2212975"/>
            <a:ext cx="590550" cy="438150"/>
          </a:xfrm>
          <a:custGeom>
            <a:avLst/>
            <a:gdLst>
              <a:gd name="G0" fmla="+- 933890 0 0"/>
              <a:gd name="G1" fmla="+- -9515009 0 0"/>
              <a:gd name="G2" fmla="+- 933890 0 -9515009"/>
              <a:gd name="G3" fmla="+- 10800 0 0"/>
              <a:gd name="G4" fmla="+- 0 0 933890"/>
              <a:gd name="T0" fmla="*/ 360 256 1"/>
              <a:gd name="T1" fmla="*/ 0 256 1"/>
              <a:gd name="G5" fmla="+- G2 T0 T1"/>
              <a:gd name="G6" fmla="?: G2 G2 G5"/>
              <a:gd name="G7" fmla="+- 0 0 G6"/>
              <a:gd name="G8" fmla="+- 3900 0 0"/>
              <a:gd name="G9" fmla="+- 0 0 -9515009"/>
              <a:gd name="G10" fmla="+- 3900 0 2700"/>
              <a:gd name="G11" fmla="cos G10 933890"/>
              <a:gd name="G12" fmla="sin G10 933890"/>
              <a:gd name="G13" fmla="cos 13500 933890"/>
              <a:gd name="G14" fmla="sin 13500 933890"/>
              <a:gd name="G15" fmla="+- G11 10800 0"/>
              <a:gd name="G16" fmla="+- G12 10800 0"/>
              <a:gd name="G17" fmla="+- G13 10800 0"/>
              <a:gd name="G18" fmla="+- G14 10800 0"/>
              <a:gd name="G19" fmla="*/ 3900 1 2"/>
              <a:gd name="G20" fmla="+- G19 5400 0"/>
              <a:gd name="G21" fmla="cos G20 933890"/>
              <a:gd name="G22" fmla="sin G20 933890"/>
              <a:gd name="G23" fmla="+- G21 10800 0"/>
              <a:gd name="G24" fmla="+- G12 G23 G22"/>
              <a:gd name="G25" fmla="+- G22 G23 G11"/>
              <a:gd name="G26" fmla="cos 10800 933890"/>
              <a:gd name="G27" fmla="sin 10800 933890"/>
              <a:gd name="G28" fmla="cos 3900 933890"/>
              <a:gd name="G29" fmla="sin 3900 933890"/>
              <a:gd name="G30" fmla="+- G26 10800 0"/>
              <a:gd name="G31" fmla="+- G27 10800 0"/>
              <a:gd name="G32" fmla="+- G28 10800 0"/>
              <a:gd name="G33" fmla="+- G29 10800 0"/>
              <a:gd name="G34" fmla="+- G19 5400 0"/>
              <a:gd name="G35" fmla="cos G34 -9515009"/>
              <a:gd name="G36" fmla="sin G34 -9515009"/>
              <a:gd name="G37" fmla="+/ -9515009 933890 2"/>
              <a:gd name="T2" fmla="*/ 180 256 1"/>
              <a:gd name="T3" fmla="*/ 0 256 1"/>
              <a:gd name="G38" fmla="+- G37 T2 T3"/>
              <a:gd name="G39" fmla="?: G2 G37 G38"/>
              <a:gd name="G40" fmla="cos 10800 G39"/>
              <a:gd name="G41" fmla="sin 10800 G39"/>
              <a:gd name="G42" fmla="cos 3900 G39"/>
              <a:gd name="G43" fmla="sin 3900 G39"/>
              <a:gd name="G44" fmla="+- G40 10800 0"/>
              <a:gd name="G45" fmla="+- G41 10800 0"/>
              <a:gd name="G46" fmla="+- G42 10800 0"/>
              <a:gd name="G47" fmla="+- G43 10800 0"/>
              <a:gd name="G48" fmla="+- G35 10800 0"/>
              <a:gd name="G49" fmla="+- G36 10800 0"/>
              <a:gd name="T4" fmla="*/ 15284 w 21600"/>
              <a:gd name="T5" fmla="*/ 974 h 21600"/>
              <a:gd name="T6" fmla="*/ 4765 w 21600"/>
              <a:gd name="T7" fmla="*/ 6603 h 21600"/>
              <a:gd name="T8" fmla="*/ 12419 w 21600"/>
              <a:gd name="T9" fmla="*/ 7252 h 21600"/>
              <a:gd name="T10" fmla="*/ 23884 w 21600"/>
              <a:gd name="T11" fmla="*/ 14123 h 21600"/>
              <a:gd name="T12" fmla="*/ 16409 w 21600"/>
              <a:gd name="T13" fmla="*/ 18569 h 21600"/>
              <a:gd name="T14" fmla="*/ 11963 w 21600"/>
              <a:gd name="T15" fmla="*/ 1109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580" y="11759"/>
                </a:moveTo>
                <a:cubicBezTo>
                  <a:pt x="14659" y="11446"/>
                  <a:pt x="14700" y="11123"/>
                  <a:pt x="14700" y="10800"/>
                </a:cubicBezTo>
                <a:cubicBezTo>
                  <a:pt x="14700" y="8646"/>
                  <a:pt x="12953" y="6900"/>
                  <a:pt x="10800" y="6900"/>
                </a:cubicBezTo>
                <a:cubicBezTo>
                  <a:pt x="9523" y="6899"/>
                  <a:pt x="8326" y="7525"/>
                  <a:pt x="7598" y="8573"/>
                </a:cubicBezTo>
                <a:lnTo>
                  <a:pt x="1932" y="4634"/>
                </a:lnTo>
                <a:cubicBezTo>
                  <a:pt x="3951" y="1731"/>
                  <a:pt x="7263" y="-1"/>
                  <a:pt x="10800" y="0"/>
                </a:cubicBezTo>
                <a:cubicBezTo>
                  <a:pt x="16764" y="0"/>
                  <a:pt x="21600" y="4835"/>
                  <a:pt x="21600" y="10800"/>
                </a:cubicBezTo>
                <a:cubicBezTo>
                  <a:pt x="21600" y="11696"/>
                  <a:pt x="21488" y="12589"/>
                  <a:pt x="21267" y="13458"/>
                </a:cubicBezTo>
                <a:lnTo>
                  <a:pt x="23884" y="14123"/>
                </a:lnTo>
                <a:lnTo>
                  <a:pt x="16409" y="18569"/>
                </a:lnTo>
                <a:lnTo>
                  <a:pt x="11963" y="11095"/>
                </a:lnTo>
                <a:lnTo>
                  <a:pt x="14580" y="11759"/>
                </a:lnTo>
                <a:close/>
              </a:path>
            </a:pathLst>
          </a:custGeom>
          <a:solidFill>
            <a:srgbClr val="000000"/>
          </a:solidFill>
          <a:ln w="9525">
            <a:solidFill>
              <a:srgbClr val="000000"/>
            </a:solidFill>
            <a:miter lim="800000"/>
            <a:headEnd/>
            <a:tailEnd/>
          </a:ln>
          <a:effectLst/>
        </p:spPr>
        <p:txBody>
          <a:bodyPr/>
          <a:lstStyle/>
          <a:p>
            <a:endParaRPr lang="id-ID"/>
          </a:p>
        </p:txBody>
      </p:sp>
      <p:sp>
        <p:nvSpPr>
          <p:cNvPr id="1415209" name="AutoShape 41"/>
          <p:cNvSpPr>
            <a:spLocks noChangeArrowheads="1"/>
          </p:cNvSpPr>
          <p:nvPr/>
        </p:nvSpPr>
        <p:spPr bwMode="auto">
          <a:xfrm rot="2100000" flipV="1">
            <a:off x="3744058" y="2138364"/>
            <a:ext cx="552450" cy="892175"/>
          </a:xfrm>
          <a:custGeom>
            <a:avLst/>
            <a:gdLst>
              <a:gd name="G0" fmla="+- -11701488 0 0"/>
              <a:gd name="G1" fmla="+- 9205624 0 0"/>
              <a:gd name="G2" fmla="+- -11701488 0 9205624"/>
              <a:gd name="G3" fmla="+- 10800 0 0"/>
              <a:gd name="G4" fmla="+- 0 0 -11701488"/>
              <a:gd name="T0" fmla="*/ 360 256 1"/>
              <a:gd name="T1" fmla="*/ 0 256 1"/>
              <a:gd name="G5" fmla="+- G2 T0 T1"/>
              <a:gd name="G6" fmla="?: G2 G2 G5"/>
              <a:gd name="G7" fmla="+- 0 0 G6"/>
              <a:gd name="G8" fmla="+- 4862 0 0"/>
              <a:gd name="G9" fmla="+- 0 0 9205624"/>
              <a:gd name="G10" fmla="+- 4862 0 2700"/>
              <a:gd name="G11" fmla="cos G10 -11701488"/>
              <a:gd name="G12" fmla="sin G10 -11701488"/>
              <a:gd name="G13" fmla="cos 13500 -11701488"/>
              <a:gd name="G14" fmla="sin 13500 -11701488"/>
              <a:gd name="G15" fmla="+- G11 10800 0"/>
              <a:gd name="G16" fmla="+- G12 10800 0"/>
              <a:gd name="G17" fmla="+- G13 10800 0"/>
              <a:gd name="G18" fmla="+- G14 10800 0"/>
              <a:gd name="G19" fmla="*/ 4862 1 2"/>
              <a:gd name="G20" fmla="+- G19 5400 0"/>
              <a:gd name="G21" fmla="cos G20 -11701488"/>
              <a:gd name="G22" fmla="sin G20 -11701488"/>
              <a:gd name="G23" fmla="+- G21 10800 0"/>
              <a:gd name="G24" fmla="+- G12 G23 G22"/>
              <a:gd name="G25" fmla="+- G22 G23 G11"/>
              <a:gd name="G26" fmla="cos 10800 -11701488"/>
              <a:gd name="G27" fmla="sin 10800 -11701488"/>
              <a:gd name="G28" fmla="cos 4862 -11701488"/>
              <a:gd name="G29" fmla="sin 4862 -11701488"/>
              <a:gd name="G30" fmla="+- G26 10800 0"/>
              <a:gd name="G31" fmla="+- G27 10800 0"/>
              <a:gd name="G32" fmla="+- G28 10800 0"/>
              <a:gd name="G33" fmla="+- G29 10800 0"/>
              <a:gd name="G34" fmla="+- G19 5400 0"/>
              <a:gd name="G35" fmla="cos G34 9205624"/>
              <a:gd name="G36" fmla="sin G34 9205624"/>
              <a:gd name="G37" fmla="+/ 9205624 -11701488 2"/>
              <a:gd name="T2" fmla="*/ 180 256 1"/>
              <a:gd name="T3" fmla="*/ 0 256 1"/>
              <a:gd name="G38" fmla="+- G37 T2 T3"/>
              <a:gd name="G39" fmla="?: G2 G37 G38"/>
              <a:gd name="G40" fmla="cos 10800 G39"/>
              <a:gd name="G41" fmla="sin 10800 G39"/>
              <a:gd name="G42" fmla="cos 4862 G39"/>
              <a:gd name="G43" fmla="sin 4862 G39"/>
              <a:gd name="G44" fmla="+- G40 10800 0"/>
              <a:gd name="G45" fmla="+- G41 10800 0"/>
              <a:gd name="G46" fmla="+- G42 10800 0"/>
              <a:gd name="G47" fmla="+- G43 10800 0"/>
              <a:gd name="G48" fmla="+- G35 10800 0"/>
              <a:gd name="G49" fmla="+- G36 10800 0"/>
              <a:gd name="T4" fmla="*/ 590 w 21600"/>
              <a:gd name="T5" fmla="*/ 14323 h 21600"/>
              <a:gd name="T6" fmla="*/ 4760 w 21600"/>
              <a:gd name="T7" fmla="*/ 15784 h 21600"/>
              <a:gd name="T8" fmla="*/ 6204 w 21600"/>
              <a:gd name="T9" fmla="*/ 12386 h 21600"/>
              <a:gd name="T10" fmla="*/ -2696 w 21600"/>
              <a:gd name="T11" fmla="*/ 10458 h 21600"/>
              <a:gd name="T12" fmla="*/ 3115 w 21600"/>
              <a:gd name="T13" fmla="*/ 4934 h 21600"/>
              <a:gd name="T14" fmla="*/ 8638 w 21600"/>
              <a:gd name="T15" fmla="*/ 1074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5939" y="10677"/>
                </a:moveTo>
                <a:cubicBezTo>
                  <a:pt x="5938" y="10718"/>
                  <a:pt x="5938" y="10758"/>
                  <a:pt x="5938" y="10799"/>
                </a:cubicBezTo>
                <a:cubicBezTo>
                  <a:pt x="5937" y="11929"/>
                  <a:pt x="6331" y="13023"/>
                  <a:pt x="7050" y="13894"/>
                </a:cubicBezTo>
                <a:lnTo>
                  <a:pt x="2470" y="17674"/>
                </a:lnTo>
                <a:cubicBezTo>
                  <a:pt x="873" y="15739"/>
                  <a:pt x="0" y="13308"/>
                  <a:pt x="0" y="10800"/>
                </a:cubicBezTo>
                <a:cubicBezTo>
                  <a:pt x="-1" y="10708"/>
                  <a:pt x="1" y="10617"/>
                  <a:pt x="3" y="10526"/>
                </a:cubicBezTo>
                <a:lnTo>
                  <a:pt x="-2696" y="10458"/>
                </a:lnTo>
                <a:lnTo>
                  <a:pt x="3115" y="4934"/>
                </a:lnTo>
                <a:lnTo>
                  <a:pt x="8638" y="10745"/>
                </a:lnTo>
                <a:lnTo>
                  <a:pt x="5939" y="10677"/>
                </a:lnTo>
                <a:close/>
              </a:path>
            </a:pathLst>
          </a:custGeom>
          <a:solidFill>
            <a:srgbClr val="000000"/>
          </a:solidFill>
          <a:ln w="9525">
            <a:solidFill>
              <a:srgbClr val="000000"/>
            </a:solidFill>
            <a:miter lim="800000"/>
            <a:headEnd/>
            <a:tailEnd/>
          </a:ln>
          <a:effectLst/>
        </p:spPr>
        <p:txBody>
          <a:bodyPr/>
          <a:lstStyle/>
          <a:p>
            <a:endParaRPr lang="id-ID"/>
          </a:p>
        </p:txBody>
      </p:sp>
      <p:sp>
        <p:nvSpPr>
          <p:cNvPr id="1415210" name="AutoShape 42"/>
          <p:cNvSpPr>
            <a:spLocks noChangeArrowheads="1"/>
          </p:cNvSpPr>
          <p:nvPr/>
        </p:nvSpPr>
        <p:spPr bwMode="auto">
          <a:xfrm rot="17400000" flipV="1">
            <a:off x="5551121" y="2107468"/>
            <a:ext cx="2070100" cy="725365"/>
          </a:xfrm>
          <a:custGeom>
            <a:avLst/>
            <a:gdLst>
              <a:gd name="G0" fmla="+- 0 0 0"/>
              <a:gd name="G1" fmla="+- -6148200 0 0"/>
              <a:gd name="G2" fmla="+- 0 0 -6148200"/>
              <a:gd name="G3" fmla="+- 10800 0 0"/>
              <a:gd name="G4" fmla="+- 0 0 0"/>
              <a:gd name="T0" fmla="*/ 360 256 1"/>
              <a:gd name="T1" fmla="*/ 0 256 1"/>
              <a:gd name="G5" fmla="+- G2 T0 T1"/>
              <a:gd name="G6" fmla="?: G2 G2 G5"/>
              <a:gd name="G7" fmla="+- 0 0 G6"/>
              <a:gd name="G8" fmla="+- 5400 0 0"/>
              <a:gd name="G9" fmla="+- 0 0 -614820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6148200"/>
              <a:gd name="G36" fmla="sin G34 -6148200"/>
              <a:gd name="G37" fmla="+/ -614820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178 w 21600"/>
              <a:gd name="T5" fmla="*/ 2913 h 21600"/>
              <a:gd name="T6" fmla="*/ 10261 w 21600"/>
              <a:gd name="T7" fmla="*/ 2717 h 21600"/>
              <a:gd name="T8" fmla="*/ 14489 w 21600"/>
              <a:gd name="T9" fmla="*/ 6856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680" y="5399"/>
                  <a:pt x="10560" y="5403"/>
                  <a:pt x="10440" y="5411"/>
                </a:cubicBezTo>
                <a:lnTo>
                  <a:pt x="10081" y="23"/>
                </a:lnTo>
                <a:cubicBezTo>
                  <a:pt x="10320" y="7"/>
                  <a:pt x="10560"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C0C0C0"/>
          </a:solidFill>
          <a:ln w="9525">
            <a:solidFill>
              <a:srgbClr val="000000"/>
            </a:solidFill>
            <a:miter lim="800000"/>
            <a:headEnd/>
            <a:tailEnd/>
          </a:ln>
          <a:effectLst/>
        </p:spPr>
        <p:txBody>
          <a:bodyPr/>
          <a:lstStyle/>
          <a:p>
            <a:endParaRPr lang="id-ID"/>
          </a:p>
        </p:txBody>
      </p:sp>
      <p:grpSp>
        <p:nvGrpSpPr>
          <p:cNvPr id="10" name="Group 43"/>
          <p:cNvGrpSpPr>
            <a:grpSpLocks/>
          </p:cNvGrpSpPr>
          <p:nvPr/>
        </p:nvGrpSpPr>
        <p:grpSpPr bwMode="auto">
          <a:xfrm>
            <a:off x="1115159" y="4800600"/>
            <a:ext cx="3457302" cy="693738"/>
            <a:chOff x="624" y="2352"/>
            <a:chExt cx="1774" cy="340"/>
          </a:xfrm>
        </p:grpSpPr>
        <p:sp>
          <p:nvSpPr>
            <p:cNvPr id="1415212" name="Line 44"/>
            <p:cNvSpPr>
              <a:spLocks noChangeShapeType="1"/>
            </p:cNvSpPr>
            <p:nvPr/>
          </p:nvSpPr>
          <p:spPr bwMode="auto">
            <a:xfrm>
              <a:off x="1027" y="2410"/>
              <a:ext cx="461" cy="0"/>
            </a:xfrm>
            <a:prstGeom prst="line">
              <a:avLst/>
            </a:prstGeom>
            <a:noFill/>
            <a:ln w="15875">
              <a:solidFill>
                <a:srgbClr val="000000"/>
              </a:solidFill>
              <a:round/>
              <a:headEnd/>
              <a:tailEnd type="triangle" w="med" len="med"/>
            </a:ln>
            <a:effectLst/>
          </p:spPr>
          <p:txBody>
            <a:bodyPr lIns="198380" tIns="0" rIns="198380" bIns="99188"/>
            <a:lstStyle/>
            <a:p>
              <a:endParaRPr lang="id-ID"/>
            </a:p>
          </p:txBody>
        </p:sp>
        <p:sp>
          <p:nvSpPr>
            <p:cNvPr id="1415213" name="Line 45"/>
            <p:cNvSpPr>
              <a:spLocks noChangeShapeType="1"/>
            </p:cNvSpPr>
            <p:nvPr/>
          </p:nvSpPr>
          <p:spPr bwMode="auto">
            <a:xfrm>
              <a:off x="1027" y="2583"/>
              <a:ext cx="461" cy="0"/>
            </a:xfrm>
            <a:prstGeom prst="line">
              <a:avLst/>
            </a:prstGeom>
            <a:noFill/>
            <a:ln w="15875">
              <a:solidFill>
                <a:srgbClr val="000000"/>
              </a:solidFill>
              <a:prstDash val="dash"/>
              <a:round/>
              <a:headEnd/>
              <a:tailEnd type="triangle" w="med" len="med"/>
            </a:ln>
            <a:effectLst/>
          </p:spPr>
          <p:txBody>
            <a:bodyPr lIns="198380" tIns="0" rIns="198380" bIns="99188"/>
            <a:lstStyle/>
            <a:p>
              <a:endParaRPr lang="id-ID"/>
            </a:p>
          </p:txBody>
        </p:sp>
        <p:sp>
          <p:nvSpPr>
            <p:cNvPr id="1415214" name="Text Box 46"/>
            <p:cNvSpPr txBox="1">
              <a:spLocks noChangeArrowheads="1"/>
            </p:cNvSpPr>
            <p:nvPr/>
          </p:nvSpPr>
          <p:spPr bwMode="auto">
            <a:xfrm>
              <a:off x="1488" y="2352"/>
              <a:ext cx="910" cy="148"/>
            </a:xfrm>
            <a:prstGeom prst="rect">
              <a:avLst/>
            </a:prstGeom>
            <a:noFill/>
            <a:ln w="9525">
              <a:noFill/>
              <a:miter lim="800000"/>
              <a:headEnd/>
              <a:tailEnd/>
            </a:ln>
          </p:spPr>
          <p:txBody>
            <a:bodyPr lIns="198380" tIns="0" rIns="198380" bIns="99188"/>
            <a:lstStyle/>
            <a:p>
              <a:pPr defTabSz="1182688"/>
              <a:r>
                <a:rPr lang="en-US" sz="1300" b="0" i="0" u="none" dirty="0" err="1">
                  <a:solidFill>
                    <a:srgbClr val="000000"/>
                  </a:solidFill>
                  <a:latin typeface="Times New Roman" pitchFamily="18" charset="0"/>
                </a:rPr>
                <a:t>Pertambahan</a:t>
              </a:r>
              <a:r>
                <a:rPr lang="en-US" sz="1300" b="0" i="0" u="none" dirty="0">
                  <a:solidFill>
                    <a:srgbClr val="000000"/>
                  </a:solidFill>
                  <a:latin typeface="Times New Roman" pitchFamily="18" charset="0"/>
                </a:rPr>
                <a:t>  </a:t>
              </a:r>
              <a:r>
                <a:rPr lang="en-US" sz="1300" b="0" i="0" u="none" dirty="0" err="1">
                  <a:solidFill>
                    <a:srgbClr val="000000"/>
                  </a:solidFill>
                  <a:latin typeface="Times New Roman" pitchFamily="18" charset="0"/>
                </a:rPr>
                <a:t>nilai</a:t>
              </a:r>
              <a:endParaRPr lang="en-US" sz="1300" b="0" i="0" u="none" dirty="0">
                <a:solidFill>
                  <a:srgbClr val="000000"/>
                </a:solidFill>
                <a:latin typeface="Times New Roman" pitchFamily="18" charset="0"/>
              </a:endParaRPr>
            </a:p>
          </p:txBody>
        </p:sp>
        <p:sp>
          <p:nvSpPr>
            <p:cNvPr id="1415215" name="Text Box 47"/>
            <p:cNvSpPr txBox="1">
              <a:spLocks noChangeArrowheads="1"/>
            </p:cNvSpPr>
            <p:nvPr/>
          </p:nvSpPr>
          <p:spPr bwMode="auto">
            <a:xfrm>
              <a:off x="1488" y="2525"/>
              <a:ext cx="806" cy="167"/>
            </a:xfrm>
            <a:prstGeom prst="rect">
              <a:avLst/>
            </a:prstGeom>
            <a:noFill/>
            <a:ln w="9525">
              <a:noFill/>
              <a:miter lim="800000"/>
              <a:headEnd/>
              <a:tailEnd/>
            </a:ln>
          </p:spPr>
          <p:txBody>
            <a:bodyPr lIns="198380" tIns="0" rIns="198380" bIns="99188"/>
            <a:lstStyle/>
            <a:p>
              <a:pPr defTabSz="1182688"/>
              <a:r>
                <a:rPr lang="en-US" sz="1300" b="0" i="0" u="none">
                  <a:solidFill>
                    <a:srgbClr val="000000"/>
                  </a:solidFill>
                  <a:latin typeface="Times New Roman" pitchFamily="18" charset="0"/>
                </a:rPr>
                <a:t>Aliran Informasi</a:t>
              </a:r>
            </a:p>
          </p:txBody>
        </p:sp>
        <p:sp>
          <p:nvSpPr>
            <p:cNvPr id="1415216" name="Text Box 48"/>
            <p:cNvSpPr txBox="1">
              <a:spLocks noChangeArrowheads="1"/>
            </p:cNvSpPr>
            <p:nvPr/>
          </p:nvSpPr>
          <p:spPr bwMode="auto">
            <a:xfrm>
              <a:off x="624" y="2352"/>
              <a:ext cx="491" cy="145"/>
            </a:xfrm>
            <a:prstGeom prst="rect">
              <a:avLst/>
            </a:prstGeom>
            <a:noFill/>
            <a:ln w="9525">
              <a:noFill/>
              <a:miter lim="800000"/>
              <a:headEnd/>
              <a:tailEnd/>
            </a:ln>
          </p:spPr>
          <p:txBody>
            <a:bodyPr lIns="198380" tIns="0" rIns="198380" bIns="99188"/>
            <a:lstStyle/>
            <a:p>
              <a:pPr defTabSz="1182688"/>
              <a:r>
                <a:rPr lang="en-US" sz="1300" b="0" i="0" u="none" dirty="0" err="1">
                  <a:solidFill>
                    <a:srgbClr val="000000"/>
                  </a:solidFill>
                  <a:latin typeface="Times New Roman" pitchFamily="18" charset="0"/>
                </a:rPr>
                <a:t>Kunci</a:t>
              </a:r>
              <a:r>
                <a:rPr lang="en-US" sz="1300" b="0" i="0" u="none" dirty="0">
                  <a:solidFill>
                    <a:srgbClr val="000000"/>
                  </a:solidFill>
                  <a:latin typeface="Times New Roman" pitchFamily="18" charset="0"/>
                </a:rPr>
                <a:t>:</a:t>
              </a:r>
            </a:p>
          </p:txBody>
        </p:sp>
      </p:grpSp>
      <p:sp>
        <p:nvSpPr>
          <p:cNvPr id="1415217" name="Text Box 49"/>
          <p:cNvSpPr txBox="1">
            <a:spLocks noChangeArrowheads="1"/>
          </p:cNvSpPr>
          <p:nvPr/>
        </p:nvSpPr>
        <p:spPr bwMode="auto">
          <a:xfrm>
            <a:off x="1537189" y="5791219"/>
            <a:ext cx="6477000" cy="352425"/>
          </a:xfrm>
          <a:prstGeom prst="rect">
            <a:avLst/>
          </a:prstGeom>
          <a:solidFill>
            <a:schemeClr val="accent5">
              <a:lumMod val="40000"/>
              <a:lumOff val="60000"/>
            </a:schemeClr>
          </a:solidFill>
          <a:ln w="9525">
            <a:noFill/>
            <a:miter lim="800000"/>
            <a:headEnd/>
            <a:tailEnd/>
          </a:ln>
        </p:spPr>
        <p:txBody>
          <a:bodyPr lIns="118374" tIns="59187" rIns="118374" bIns="59187"/>
          <a:lstStyle/>
          <a:p>
            <a:pPr algn="ctr" defTabSz="1182688"/>
            <a:r>
              <a:rPr lang="en-US" sz="1800" b="0" i="0" u="none" dirty="0">
                <a:solidFill>
                  <a:srgbClr val="000000"/>
                </a:solidFill>
              </a:rPr>
              <a:t>Model </a:t>
            </a:r>
            <a:r>
              <a:rPr lang="en-US" sz="1800" b="0" i="0" u="none" dirty="0" err="1">
                <a:solidFill>
                  <a:srgbClr val="000000"/>
                </a:solidFill>
              </a:rPr>
              <a:t>sistem</a:t>
            </a:r>
            <a:r>
              <a:rPr lang="en-US" sz="1800" b="0" i="0" u="none" dirty="0">
                <a:solidFill>
                  <a:srgbClr val="000000"/>
                </a:solidFill>
              </a:rPr>
              <a:t> </a:t>
            </a:r>
            <a:r>
              <a:rPr lang="en-US" sz="1800" b="0" i="0" u="none" dirty="0" err="1">
                <a:solidFill>
                  <a:srgbClr val="000000"/>
                </a:solidFill>
              </a:rPr>
              <a:t>manajemen</a:t>
            </a:r>
            <a:r>
              <a:rPr lang="en-US" sz="1800" b="0" i="0" u="none" dirty="0">
                <a:solidFill>
                  <a:srgbClr val="000000"/>
                </a:solidFill>
              </a:rPr>
              <a:t> </a:t>
            </a:r>
            <a:r>
              <a:rPr lang="en-US" sz="1800" b="0" i="0" u="none" dirty="0" err="1">
                <a:solidFill>
                  <a:srgbClr val="000000"/>
                </a:solidFill>
              </a:rPr>
              <a:t>mutu</a:t>
            </a:r>
            <a:r>
              <a:rPr lang="en-US" sz="1800" b="0" i="0" u="none" dirty="0">
                <a:solidFill>
                  <a:srgbClr val="000000"/>
                </a:solidFill>
              </a:rPr>
              <a:t> </a:t>
            </a:r>
            <a:r>
              <a:rPr lang="en-US" sz="1800" b="0" i="0" u="none" dirty="0" err="1">
                <a:solidFill>
                  <a:srgbClr val="000000"/>
                </a:solidFill>
              </a:rPr>
              <a:t>berdasarkan</a:t>
            </a:r>
            <a:r>
              <a:rPr lang="en-US" sz="1800" b="0" i="0" u="none" dirty="0">
                <a:solidFill>
                  <a:srgbClr val="000000"/>
                </a:solidFill>
              </a:rPr>
              <a:t> </a:t>
            </a:r>
            <a:r>
              <a:rPr lang="en-US" sz="1800" b="0" i="0" u="none" dirty="0" err="1">
                <a:solidFill>
                  <a:srgbClr val="000000"/>
                </a:solidFill>
              </a:rPr>
              <a:t>proses</a:t>
            </a:r>
            <a:endParaRPr lang="en-US" sz="1800" b="0" i="0" u="none" dirty="0">
              <a:solidFill>
                <a:srgbClr val="000000"/>
              </a:solidFill>
            </a:endParaRPr>
          </a:p>
        </p:txBody>
      </p:sp>
      <p:pic>
        <p:nvPicPr>
          <p:cNvPr id="51"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
        <p:nvSpPr>
          <p:cNvPr id="52" name="Text Box 24"/>
          <p:cNvSpPr txBox="1">
            <a:spLocks noChangeArrowheads="1"/>
          </p:cNvSpPr>
          <p:nvPr/>
        </p:nvSpPr>
        <p:spPr bwMode="auto">
          <a:xfrm>
            <a:off x="4000496" y="3840169"/>
            <a:ext cx="988311" cy="588963"/>
          </a:xfrm>
          <a:prstGeom prst="rect">
            <a:avLst/>
          </a:prstGeom>
          <a:noFill/>
          <a:ln w="9525">
            <a:noFill/>
            <a:miter lim="800000"/>
            <a:headEnd/>
            <a:tailEnd/>
          </a:ln>
        </p:spPr>
        <p:txBody>
          <a:bodyPr lIns="59187" tIns="59187" rIns="59187" bIns="59187"/>
          <a:lstStyle/>
          <a:p>
            <a:pPr algn="ctr" defTabSz="1182688"/>
            <a:r>
              <a:rPr lang="en-US" sz="1300" u="none" dirty="0" err="1">
                <a:solidFill>
                  <a:srgbClr val="000000"/>
                </a:solidFill>
                <a:latin typeface="Times New Roman" pitchFamily="18" charset="0"/>
              </a:rPr>
              <a:t>Realisasi</a:t>
            </a:r>
            <a:r>
              <a:rPr lang="en-US" sz="1300" u="none" dirty="0">
                <a:solidFill>
                  <a:srgbClr val="000000"/>
                </a:solidFill>
                <a:latin typeface="Times New Roman" pitchFamily="18" charset="0"/>
              </a:rPr>
              <a:t> </a:t>
            </a:r>
            <a:r>
              <a:rPr lang="id-ID" sz="1300" dirty="0" smtClean="0">
                <a:solidFill>
                  <a:srgbClr val="000000"/>
                </a:solidFill>
                <a:latin typeface="Times New Roman" pitchFamily="18" charset="0"/>
              </a:rPr>
              <a:t>Jasa/</a:t>
            </a:r>
            <a:r>
              <a:rPr lang="en-US" sz="1300" u="none" dirty="0" err="1" smtClean="0">
                <a:solidFill>
                  <a:srgbClr val="000000"/>
                </a:solidFill>
                <a:latin typeface="Times New Roman" pitchFamily="18" charset="0"/>
              </a:rPr>
              <a:t>Produk</a:t>
            </a:r>
            <a:endParaRPr lang="en-US" sz="1300" u="none" dirty="0">
              <a:solidFill>
                <a:srgbClr val="000000"/>
              </a:solidFill>
              <a:latin typeface="Times New Roman" pitchFamily="18" charset="0"/>
            </a:endParaRPr>
          </a:p>
        </p:txBody>
      </p:sp>
      <p:sp>
        <p:nvSpPr>
          <p:cNvPr id="53" name="Text Box 17"/>
          <p:cNvSpPr txBox="1">
            <a:spLocks noChangeArrowheads="1"/>
          </p:cNvSpPr>
          <p:nvPr/>
        </p:nvSpPr>
        <p:spPr bwMode="auto">
          <a:xfrm>
            <a:off x="5500694" y="2605087"/>
            <a:ext cx="1099827" cy="823913"/>
          </a:xfrm>
          <a:prstGeom prst="rect">
            <a:avLst/>
          </a:prstGeom>
          <a:noFill/>
          <a:ln w="9525">
            <a:noFill/>
            <a:miter lim="800000"/>
            <a:headEnd/>
            <a:tailEnd/>
          </a:ln>
        </p:spPr>
        <p:txBody>
          <a:bodyPr lIns="59187" tIns="118374" rIns="59187" bIns="59187"/>
          <a:lstStyle/>
          <a:p>
            <a:pPr algn="ctr" defTabSz="1182688"/>
            <a:r>
              <a:rPr lang="en-US" sz="1300" u="none" dirty="0" err="1">
                <a:solidFill>
                  <a:srgbClr val="000000"/>
                </a:solidFill>
                <a:latin typeface="Times New Roman" pitchFamily="18" charset="0"/>
              </a:rPr>
              <a:t>Pengukuran</a:t>
            </a:r>
            <a:r>
              <a:rPr lang="en-US" sz="1300" u="none" dirty="0">
                <a:solidFill>
                  <a:srgbClr val="000000"/>
                </a:solidFill>
                <a:latin typeface="Times New Roman" pitchFamily="18" charset="0"/>
              </a:rPr>
              <a:t>, </a:t>
            </a:r>
            <a:r>
              <a:rPr lang="en-US" sz="1300" u="none" dirty="0" err="1">
                <a:solidFill>
                  <a:srgbClr val="000000"/>
                </a:solidFill>
                <a:latin typeface="Times New Roman" pitchFamily="18" charset="0"/>
              </a:rPr>
              <a:t>analisis</a:t>
            </a:r>
            <a:r>
              <a:rPr lang="en-US" sz="1300" u="none" dirty="0">
                <a:solidFill>
                  <a:srgbClr val="000000"/>
                </a:solidFill>
                <a:latin typeface="Times New Roman" pitchFamily="18" charset="0"/>
              </a:rPr>
              <a:t> </a:t>
            </a:r>
            <a:r>
              <a:rPr lang="en-US" sz="1300" u="none" dirty="0" err="1">
                <a:solidFill>
                  <a:srgbClr val="000000"/>
                </a:solidFill>
                <a:latin typeface="Times New Roman" pitchFamily="18" charset="0"/>
              </a:rPr>
              <a:t>dan</a:t>
            </a:r>
            <a:r>
              <a:rPr lang="en-US" sz="1300" u="none" dirty="0">
                <a:solidFill>
                  <a:srgbClr val="000000"/>
                </a:solidFill>
                <a:latin typeface="Times New Roman" pitchFamily="18" charset="0"/>
              </a:rPr>
              <a:t> </a:t>
            </a:r>
            <a:r>
              <a:rPr lang="en-US" sz="1300" u="none" dirty="0" err="1">
                <a:solidFill>
                  <a:srgbClr val="000000"/>
                </a:solidFill>
                <a:latin typeface="Times New Roman" pitchFamily="18" charset="0"/>
              </a:rPr>
              <a:t>perbaikan</a:t>
            </a:r>
            <a:endParaRPr lang="en-US" sz="1300" u="none" dirty="0">
              <a:solidFill>
                <a:srgbClr val="000000"/>
              </a:solidFill>
              <a:latin typeface="Times New Roman" pitchFamily="18" charset="0"/>
            </a:endParaRPr>
          </a:p>
        </p:txBody>
      </p:sp>
      <p:sp>
        <p:nvSpPr>
          <p:cNvPr id="54" name="Text Box 14"/>
          <p:cNvSpPr txBox="1">
            <a:spLocks noChangeArrowheads="1"/>
          </p:cNvSpPr>
          <p:nvPr/>
        </p:nvSpPr>
        <p:spPr bwMode="auto">
          <a:xfrm>
            <a:off x="4071934" y="1857364"/>
            <a:ext cx="1464744" cy="712787"/>
          </a:xfrm>
          <a:prstGeom prst="rect">
            <a:avLst/>
          </a:prstGeom>
          <a:noFill/>
          <a:ln w="9525">
            <a:noFill/>
            <a:miter lim="800000"/>
            <a:headEnd/>
            <a:tailEnd/>
          </a:ln>
        </p:spPr>
        <p:txBody>
          <a:bodyPr lIns="59187" tIns="59187" rIns="59187" bIns="59187"/>
          <a:lstStyle/>
          <a:p>
            <a:pPr algn="ctr" defTabSz="1182688"/>
            <a:r>
              <a:rPr lang="en-US" sz="1600" b="0" u="none" dirty="0" err="1">
                <a:solidFill>
                  <a:srgbClr val="000000"/>
                </a:solidFill>
                <a:latin typeface="Arial Narrow" pitchFamily="34" charset="0"/>
              </a:rPr>
              <a:t>Tanggung</a:t>
            </a:r>
            <a:r>
              <a:rPr lang="en-US" sz="1600" b="0" u="none" dirty="0">
                <a:solidFill>
                  <a:srgbClr val="000000"/>
                </a:solidFill>
                <a:latin typeface="Arial Narrow" pitchFamily="34" charset="0"/>
              </a:rPr>
              <a:t> </a:t>
            </a:r>
            <a:r>
              <a:rPr lang="en-US" sz="1600" b="0" u="none" dirty="0" err="1">
                <a:solidFill>
                  <a:srgbClr val="000000"/>
                </a:solidFill>
                <a:latin typeface="Arial Narrow" pitchFamily="34" charset="0"/>
              </a:rPr>
              <a:t>jawab</a:t>
            </a:r>
            <a:r>
              <a:rPr lang="en-US" sz="1600" b="0" u="none" dirty="0">
                <a:solidFill>
                  <a:srgbClr val="000000"/>
                </a:solidFill>
                <a:latin typeface="Arial Narrow" pitchFamily="34" charset="0"/>
              </a:rPr>
              <a:t> </a:t>
            </a:r>
            <a:r>
              <a:rPr lang="en-US" sz="1600" b="0" u="none" dirty="0" err="1">
                <a:solidFill>
                  <a:srgbClr val="000000"/>
                </a:solidFill>
                <a:latin typeface="Arial Narrow" pitchFamily="34" charset="0"/>
              </a:rPr>
              <a:t>manajemen</a:t>
            </a:r>
            <a:endParaRPr lang="en-US" sz="1800" u="none" dirty="0">
              <a:solidFill>
                <a:srgbClr val="000000"/>
              </a:solidFill>
              <a:latin typeface="Arial Narrow" pitchFamily="34" charset="0"/>
            </a:endParaRPr>
          </a:p>
        </p:txBody>
      </p:sp>
      <p:sp>
        <p:nvSpPr>
          <p:cNvPr id="55" name="Text Box 5"/>
          <p:cNvSpPr txBox="1">
            <a:spLocks noChangeArrowheads="1"/>
          </p:cNvSpPr>
          <p:nvPr/>
        </p:nvSpPr>
        <p:spPr bwMode="auto">
          <a:xfrm>
            <a:off x="3071802" y="2643182"/>
            <a:ext cx="1020237" cy="588963"/>
          </a:xfrm>
          <a:prstGeom prst="rect">
            <a:avLst/>
          </a:prstGeom>
          <a:noFill/>
          <a:ln w="9525">
            <a:noFill/>
            <a:miter lim="800000"/>
            <a:headEnd/>
            <a:tailEnd/>
          </a:ln>
        </p:spPr>
        <p:txBody>
          <a:bodyPr lIns="0" tIns="118374" rIns="0" bIns="0"/>
          <a:lstStyle/>
          <a:p>
            <a:pPr algn="ctr" defTabSz="1182688"/>
            <a:r>
              <a:rPr lang="en-US" sz="1300" u="none" dirty="0" err="1">
                <a:solidFill>
                  <a:srgbClr val="FFFF00"/>
                </a:solidFill>
                <a:latin typeface="Times New Roman" pitchFamily="18" charset="0"/>
              </a:rPr>
              <a:t>Pengelolaan</a:t>
            </a:r>
            <a:r>
              <a:rPr lang="en-US" sz="1300" u="none" dirty="0">
                <a:solidFill>
                  <a:srgbClr val="FFFF00"/>
                </a:solidFill>
                <a:latin typeface="Times New Roman" pitchFamily="18" charset="0"/>
              </a:rPr>
              <a:t> </a:t>
            </a:r>
            <a:r>
              <a:rPr lang="en-US" sz="1300" u="none" dirty="0" err="1" smtClean="0">
                <a:solidFill>
                  <a:srgbClr val="FFFF00"/>
                </a:solidFill>
                <a:latin typeface="Times New Roman" pitchFamily="18" charset="0"/>
              </a:rPr>
              <a:t>sumber</a:t>
            </a:r>
            <a:r>
              <a:rPr lang="en-US" sz="1300" u="none" dirty="0" smtClean="0">
                <a:solidFill>
                  <a:srgbClr val="FFFF00"/>
                </a:solidFill>
                <a:latin typeface="Times New Roman" pitchFamily="18" charset="0"/>
              </a:rPr>
              <a:t> </a:t>
            </a:r>
            <a:r>
              <a:rPr lang="en-US" sz="1300" u="none" dirty="0" err="1">
                <a:solidFill>
                  <a:srgbClr val="FFFF00"/>
                </a:solidFill>
                <a:latin typeface="Times New Roman" pitchFamily="18" charset="0"/>
              </a:rPr>
              <a:t>daya</a:t>
            </a:r>
            <a:endParaRPr lang="en-US" sz="1300" u="none" dirty="0">
              <a:solidFill>
                <a:srgbClr val="FFFF00"/>
              </a:solidFill>
              <a:latin typeface="Times New Roman" pitchFamily="18" charset="0"/>
            </a:endParaRPr>
          </a:p>
        </p:txBody>
      </p:sp>
      <p:sp>
        <p:nvSpPr>
          <p:cNvPr id="56" name="Text Box 21"/>
          <p:cNvSpPr txBox="1">
            <a:spLocks noChangeArrowheads="1"/>
          </p:cNvSpPr>
          <p:nvPr/>
        </p:nvSpPr>
        <p:spPr bwMode="auto">
          <a:xfrm>
            <a:off x="6000760" y="3908902"/>
            <a:ext cx="821432" cy="377354"/>
          </a:xfrm>
          <a:prstGeom prst="rect">
            <a:avLst/>
          </a:prstGeom>
          <a:noFill/>
          <a:ln w="9525">
            <a:noFill/>
            <a:miter lim="800000"/>
            <a:headEnd/>
            <a:tailEnd/>
          </a:ln>
        </p:spPr>
        <p:txBody>
          <a:bodyPr lIns="59187" tIns="0" rIns="59187" bIns="0"/>
          <a:lstStyle/>
          <a:p>
            <a:pPr algn="ctr" defTabSz="1182688"/>
            <a:r>
              <a:rPr lang="id-ID" sz="1400" b="1" i="0" u="none" dirty="0" smtClean="0">
                <a:solidFill>
                  <a:schemeClr val="bg1"/>
                </a:solidFill>
                <a:latin typeface="Arial Narrow" pitchFamily="34" charset="0"/>
              </a:rPr>
              <a:t>Jasa/ </a:t>
            </a:r>
            <a:r>
              <a:rPr lang="en-US" sz="1400" b="1" i="0" u="none" dirty="0" err="1" smtClean="0">
                <a:solidFill>
                  <a:schemeClr val="bg1"/>
                </a:solidFill>
                <a:latin typeface="Arial Narrow" pitchFamily="34" charset="0"/>
              </a:rPr>
              <a:t>Produk</a:t>
            </a:r>
            <a:endParaRPr lang="en-US" sz="1400" b="1" i="0" u="none" dirty="0">
              <a:solidFill>
                <a:schemeClr val="bg1"/>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0482" name="Picture 2" descr="http://2.bp.blogspot.com/-HPzNz4YrAtw/TfBruM-HIAI/AAAAAAAAAPI/Eg01ikYEmfE/s1600/motivationb.jpg"/>
          <p:cNvPicPr>
            <a:picLocks noChangeAspect="1" noChangeArrowheads="1"/>
          </p:cNvPicPr>
          <p:nvPr/>
        </p:nvPicPr>
        <p:blipFill>
          <a:blip r:embed="rId2"/>
          <a:srcRect/>
          <a:stretch>
            <a:fillRect/>
          </a:stretch>
        </p:blipFill>
        <p:spPr bwMode="auto">
          <a:xfrm flipH="1">
            <a:off x="-34" y="-24"/>
            <a:ext cx="9203367" cy="6858024"/>
          </a:xfrm>
          <a:prstGeom prst="rect">
            <a:avLst/>
          </a:prstGeom>
          <a:noFill/>
        </p:spPr>
      </p:pic>
      <p:pic>
        <p:nvPicPr>
          <p:cNvPr id="5" name="Picture 2" descr="http://www.alliedautomotive.com/Portals/157413/images/ISO-9001-2008-Certified.jpg"/>
          <p:cNvPicPr>
            <a:picLocks noChangeAspect="1" noChangeArrowheads="1"/>
          </p:cNvPicPr>
          <p:nvPr/>
        </p:nvPicPr>
        <p:blipFill>
          <a:blip r:embed="rId3" cstate="print"/>
          <a:srcRect/>
          <a:stretch>
            <a:fillRect/>
          </a:stretch>
        </p:blipFill>
        <p:spPr bwMode="auto">
          <a:xfrm>
            <a:off x="7839134" y="2786058"/>
            <a:ext cx="1090584" cy="857256"/>
          </a:xfrm>
          <a:prstGeom prst="rect">
            <a:avLst/>
          </a:prstGeom>
          <a:noFill/>
        </p:spPr>
      </p:pic>
      <p:sp>
        <p:nvSpPr>
          <p:cNvPr id="6" name="Title 1"/>
          <p:cNvSpPr txBox="1">
            <a:spLocks/>
          </p:cNvSpPr>
          <p:nvPr/>
        </p:nvSpPr>
        <p:spPr>
          <a:xfrm>
            <a:off x="142844" y="571479"/>
            <a:ext cx="5643602" cy="2643207"/>
          </a:xfrm>
          <a:prstGeom prst="rect">
            <a:avLst/>
          </a:prstGeom>
        </p:spPr>
        <p:txBody>
          <a:bodyPr vert="horz" lIns="91440" tIns="45720" rIns="91440" bIns="45720" rtlCol="0" anchor="ctr">
            <a:noAutofit/>
          </a:bodyPr>
          <a:lstStyle/>
          <a:p>
            <a:pPr lvl="0" algn="ctr">
              <a:spcBef>
                <a:spcPct val="0"/>
              </a:spcBef>
            </a:pPr>
            <a:r>
              <a:rPr lang="id-ID" sz="4000" dirty="0" smtClean="0"/>
              <a:t>MEMAHAMI</a:t>
            </a:r>
          </a:p>
          <a:p>
            <a:pPr lvl="0" algn="ctr">
              <a:spcBef>
                <a:spcPct val="0"/>
              </a:spcBef>
            </a:pPr>
            <a:r>
              <a:rPr lang="id-ID" sz="4000" dirty="0" smtClean="0"/>
              <a:t>ISO 9001:2008 </a:t>
            </a:r>
          </a:p>
          <a:p>
            <a:pPr lvl="0" algn="ctr">
              <a:spcBef>
                <a:spcPct val="0"/>
              </a:spcBef>
            </a:pPr>
            <a:r>
              <a:rPr lang="id-ID" sz="4000" dirty="0" smtClean="0"/>
              <a:t>SECARA MENYELURUH</a:t>
            </a:r>
          </a:p>
          <a:p>
            <a:pPr lvl="0" algn="ctr">
              <a:spcBef>
                <a:spcPct val="0"/>
              </a:spcBef>
            </a:pPr>
            <a:r>
              <a:rPr lang="id-ID" sz="4000" dirty="0" smtClean="0"/>
              <a:t>bagi peningkatan</a:t>
            </a:r>
          </a:p>
          <a:p>
            <a:pPr lvl="0" algn="ctr">
              <a:spcBef>
                <a:spcPct val="0"/>
              </a:spcBef>
            </a:pPr>
            <a:r>
              <a:rPr lang="id-ID" sz="4000" dirty="0" smtClean="0"/>
              <a:t> Kualitas Perguruan Tinggi</a:t>
            </a:r>
            <a:endParaRPr kumimoji="0" lang="id-ID" sz="4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extBox 6"/>
          <p:cNvSpPr txBox="1"/>
          <p:nvPr/>
        </p:nvSpPr>
        <p:spPr>
          <a:xfrm>
            <a:off x="6786578" y="5500702"/>
            <a:ext cx="2329100" cy="830997"/>
          </a:xfrm>
          <a:prstGeom prst="rect">
            <a:avLst/>
          </a:prstGeom>
          <a:noFill/>
        </p:spPr>
        <p:txBody>
          <a:bodyPr wrap="none" rtlCol="0">
            <a:spAutoFit/>
          </a:bodyPr>
          <a:lstStyle/>
          <a:p>
            <a:pPr algn="ctr"/>
            <a:r>
              <a:rPr lang="id-ID" sz="2400" b="1" dirty="0" smtClean="0"/>
              <a:t>Oleh : </a:t>
            </a:r>
          </a:p>
          <a:p>
            <a:pPr algn="ctr"/>
            <a:r>
              <a:rPr lang="id-ID" sz="2400" b="1" dirty="0" smtClean="0"/>
              <a:t>M Budi Djatmiko</a:t>
            </a:r>
            <a:endParaRPr lang="id-ID" sz="2400" b="1" dirty="0"/>
          </a:p>
        </p:txBody>
      </p:sp>
      <p:grpSp>
        <p:nvGrpSpPr>
          <p:cNvPr id="4" name="Group 270"/>
          <p:cNvGrpSpPr>
            <a:grpSpLocks/>
          </p:cNvGrpSpPr>
          <p:nvPr/>
        </p:nvGrpSpPr>
        <p:grpSpPr bwMode="auto">
          <a:xfrm>
            <a:off x="7786710" y="4214818"/>
            <a:ext cx="1214414" cy="1000132"/>
            <a:chOff x="3379" y="1026"/>
            <a:chExt cx="709" cy="660"/>
          </a:xfrm>
        </p:grpSpPr>
        <p:grpSp>
          <p:nvGrpSpPr>
            <p:cNvPr id="8" name="Group 264"/>
            <p:cNvGrpSpPr>
              <a:grpSpLocks/>
            </p:cNvGrpSpPr>
            <p:nvPr/>
          </p:nvGrpSpPr>
          <p:grpSpPr bwMode="auto">
            <a:xfrm>
              <a:off x="3379" y="1026"/>
              <a:ext cx="709" cy="455"/>
              <a:chOff x="3243" y="845"/>
              <a:chExt cx="709" cy="455"/>
            </a:xfrm>
          </p:grpSpPr>
          <p:grpSp>
            <p:nvGrpSpPr>
              <p:cNvPr id="9" name="Group 205"/>
              <p:cNvGrpSpPr>
                <a:grpSpLocks/>
              </p:cNvGrpSpPr>
              <p:nvPr/>
            </p:nvGrpSpPr>
            <p:grpSpPr bwMode="auto">
              <a:xfrm>
                <a:off x="3243" y="890"/>
                <a:ext cx="709" cy="410"/>
                <a:chOff x="885" y="698"/>
                <a:chExt cx="3990" cy="2376"/>
              </a:xfrm>
            </p:grpSpPr>
            <p:sp>
              <p:nvSpPr>
                <p:cNvPr id="13" name="Freeform 206"/>
                <p:cNvSpPr>
                  <a:spLocks/>
                </p:cNvSpPr>
                <p:nvPr/>
              </p:nvSpPr>
              <p:spPr bwMode="auto">
                <a:xfrm>
                  <a:off x="885" y="698"/>
                  <a:ext cx="3990" cy="2260"/>
                </a:xfrm>
                <a:custGeom>
                  <a:avLst/>
                  <a:gdLst/>
                  <a:ahLst/>
                  <a:cxnLst>
                    <a:cxn ang="0">
                      <a:pos x="1178" y="2379"/>
                    </a:cxn>
                    <a:cxn ang="0">
                      <a:pos x="1336" y="2347"/>
                    </a:cxn>
                    <a:cxn ang="0">
                      <a:pos x="1484" y="2292"/>
                    </a:cxn>
                    <a:cxn ang="0">
                      <a:pos x="1622" y="2213"/>
                    </a:cxn>
                    <a:cxn ang="0">
                      <a:pos x="1747" y="2113"/>
                    </a:cxn>
                    <a:cxn ang="0">
                      <a:pos x="1859" y="1994"/>
                    </a:cxn>
                    <a:cxn ang="0">
                      <a:pos x="1953" y="1860"/>
                    </a:cxn>
                    <a:cxn ang="0">
                      <a:pos x="2030" y="1710"/>
                    </a:cxn>
                    <a:cxn ang="0">
                      <a:pos x="2088" y="1548"/>
                    </a:cxn>
                    <a:cxn ang="0">
                      <a:pos x="2124" y="1376"/>
                    </a:cxn>
                    <a:cxn ang="0">
                      <a:pos x="2136" y="1194"/>
                    </a:cxn>
                    <a:cxn ang="0">
                      <a:pos x="2124" y="1012"/>
                    </a:cxn>
                    <a:cxn ang="0">
                      <a:pos x="2088" y="838"/>
                    </a:cxn>
                    <a:cxn ang="0">
                      <a:pos x="2030" y="676"/>
                    </a:cxn>
                    <a:cxn ang="0">
                      <a:pos x="1953" y="526"/>
                    </a:cxn>
                    <a:cxn ang="0">
                      <a:pos x="1859" y="391"/>
                    </a:cxn>
                    <a:cxn ang="0">
                      <a:pos x="1747" y="273"/>
                    </a:cxn>
                    <a:cxn ang="0">
                      <a:pos x="1622" y="173"/>
                    </a:cxn>
                    <a:cxn ang="0">
                      <a:pos x="1484" y="93"/>
                    </a:cxn>
                    <a:cxn ang="0">
                      <a:pos x="1336" y="38"/>
                    </a:cxn>
                    <a:cxn ang="0">
                      <a:pos x="1178" y="6"/>
                    </a:cxn>
                    <a:cxn ang="0">
                      <a:pos x="1014" y="1"/>
                    </a:cxn>
                    <a:cxn ang="0">
                      <a:pos x="853" y="25"/>
                    </a:cxn>
                    <a:cxn ang="0">
                      <a:pos x="701" y="73"/>
                    </a:cxn>
                    <a:cxn ang="0">
                      <a:pos x="559" y="144"/>
                    </a:cxn>
                    <a:cxn ang="0">
                      <a:pos x="429" y="237"/>
                    </a:cxn>
                    <a:cxn ang="0">
                      <a:pos x="314" y="349"/>
                    </a:cxn>
                    <a:cxn ang="0">
                      <a:pos x="212" y="479"/>
                    </a:cxn>
                    <a:cxn ang="0">
                      <a:pos x="129" y="625"/>
                    </a:cxn>
                    <a:cxn ang="0">
                      <a:pos x="65" y="783"/>
                    </a:cxn>
                    <a:cxn ang="0">
                      <a:pos x="22" y="953"/>
                    </a:cxn>
                    <a:cxn ang="0">
                      <a:pos x="1" y="1132"/>
                    </a:cxn>
                    <a:cxn ang="0">
                      <a:pos x="6" y="1315"/>
                    </a:cxn>
                    <a:cxn ang="0">
                      <a:pos x="34" y="1491"/>
                    </a:cxn>
                    <a:cxn ang="0">
                      <a:pos x="84" y="1657"/>
                    </a:cxn>
                    <a:cxn ang="0">
                      <a:pos x="155" y="1811"/>
                    </a:cxn>
                    <a:cxn ang="0">
                      <a:pos x="244" y="1951"/>
                    </a:cxn>
                    <a:cxn ang="0">
                      <a:pos x="350" y="2075"/>
                    </a:cxn>
                    <a:cxn ang="0">
                      <a:pos x="471" y="2181"/>
                    </a:cxn>
                    <a:cxn ang="0">
                      <a:pos x="606" y="2267"/>
                    </a:cxn>
                    <a:cxn ang="0">
                      <a:pos x="751" y="2331"/>
                    </a:cxn>
                    <a:cxn ang="0">
                      <a:pos x="906" y="2371"/>
                    </a:cxn>
                    <a:cxn ang="0">
                      <a:pos x="1069" y="2385"/>
                    </a:cxn>
                  </a:cxnLst>
                  <a:rect l="0" t="0" r="r" b="b"/>
                  <a:pathLst>
                    <a:path w="2136" h="2385">
                      <a:moveTo>
                        <a:pt x="1069" y="2385"/>
                      </a:moveTo>
                      <a:lnTo>
                        <a:pt x="1124" y="2384"/>
                      </a:lnTo>
                      <a:lnTo>
                        <a:pt x="1178" y="2379"/>
                      </a:lnTo>
                      <a:lnTo>
                        <a:pt x="1232" y="2371"/>
                      </a:lnTo>
                      <a:lnTo>
                        <a:pt x="1284" y="2360"/>
                      </a:lnTo>
                      <a:lnTo>
                        <a:pt x="1336" y="2347"/>
                      </a:lnTo>
                      <a:lnTo>
                        <a:pt x="1386" y="2331"/>
                      </a:lnTo>
                      <a:lnTo>
                        <a:pt x="1436" y="2312"/>
                      </a:lnTo>
                      <a:lnTo>
                        <a:pt x="1484" y="2292"/>
                      </a:lnTo>
                      <a:lnTo>
                        <a:pt x="1532" y="2267"/>
                      </a:lnTo>
                      <a:lnTo>
                        <a:pt x="1578" y="2241"/>
                      </a:lnTo>
                      <a:lnTo>
                        <a:pt x="1622" y="2213"/>
                      </a:lnTo>
                      <a:lnTo>
                        <a:pt x="1666" y="2181"/>
                      </a:lnTo>
                      <a:lnTo>
                        <a:pt x="1708" y="2148"/>
                      </a:lnTo>
                      <a:lnTo>
                        <a:pt x="1747" y="2113"/>
                      </a:lnTo>
                      <a:lnTo>
                        <a:pt x="1786" y="2075"/>
                      </a:lnTo>
                      <a:lnTo>
                        <a:pt x="1823" y="2036"/>
                      </a:lnTo>
                      <a:lnTo>
                        <a:pt x="1859" y="1994"/>
                      </a:lnTo>
                      <a:lnTo>
                        <a:pt x="1893" y="1951"/>
                      </a:lnTo>
                      <a:lnTo>
                        <a:pt x="1924" y="1907"/>
                      </a:lnTo>
                      <a:lnTo>
                        <a:pt x="1953" y="1860"/>
                      </a:lnTo>
                      <a:lnTo>
                        <a:pt x="1982" y="1811"/>
                      </a:lnTo>
                      <a:lnTo>
                        <a:pt x="2007" y="1762"/>
                      </a:lnTo>
                      <a:lnTo>
                        <a:pt x="2030" y="1710"/>
                      </a:lnTo>
                      <a:lnTo>
                        <a:pt x="2052" y="1657"/>
                      </a:lnTo>
                      <a:lnTo>
                        <a:pt x="2071" y="1603"/>
                      </a:lnTo>
                      <a:lnTo>
                        <a:pt x="2088" y="1548"/>
                      </a:lnTo>
                      <a:lnTo>
                        <a:pt x="2102" y="1491"/>
                      </a:lnTo>
                      <a:lnTo>
                        <a:pt x="2114" y="1433"/>
                      </a:lnTo>
                      <a:lnTo>
                        <a:pt x="2124" y="1376"/>
                      </a:lnTo>
                      <a:lnTo>
                        <a:pt x="2130" y="1315"/>
                      </a:lnTo>
                      <a:lnTo>
                        <a:pt x="2135" y="1255"/>
                      </a:lnTo>
                      <a:lnTo>
                        <a:pt x="2136" y="1194"/>
                      </a:lnTo>
                      <a:lnTo>
                        <a:pt x="2135" y="1132"/>
                      </a:lnTo>
                      <a:lnTo>
                        <a:pt x="2130" y="1072"/>
                      </a:lnTo>
                      <a:lnTo>
                        <a:pt x="2124" y="1012"/>
                      </a:lnTo>
                      <a:lnTo>
                        <a:pt x="2114" y="953"/>
                      </a:lnTo>
                      <a:lnTo>
                        <a:pt x="2102" y="895"/>
                      </a:lnTo>
                      <a:lnTo>
                        <a:pt x="2088" y="838"/>
                      </a:lnTo>
                      <a:lnTo>
                        <a:pt x="2071" y="783"/>
                      </a:lnTo>
                      <a:lnTo>
                        <a:pt x="2052" y="729"/>
                      </a:lnTo>
                      <a:lnTo>
                        <a:pt x="2030" y="676"/>
                      </a:lnTo>
                      <a:lnTo>
                        <a:pt x="2007" y="625"/>
                      </a:lnTo>
                      <a:lnTo>
                        <a:pt x="1982" y="575"/>
                      </a:lnTo>
                      <a:lnTo>
                        <a:pt x="1953" y="526"/>
                      </a:lnTo>
                      <a:lnTo>
                        <a:pt x="1924" y="479"/>
                      </a:lnTo>
                      <a:lnTo>
                        <a:pt x="1893" y="434"/>
                      </a:lnTo>
                      <a:lnTo>
                        <a:pt x="1859" y="391"/>
                      </a:lnTo>
                      <a:lnTo>
                        <a:pt x="1823" y="349"/>
                      </a:lnTo>
                      <a:lnTo>
                        <a:pt x="1786" y="310"/>
                      </a:lnTo>
                      <a:lnTo>
                        <a:pt x="1747" y="273"/>
                      </a:lnTo>
                      <a:lnTo>
                        <a:pt x="1708" y="237"/>
                      </a:lnTo>
                      <a:lnTo>
                        <a:pt x="1666" y="204"/>
                      </a:lnTo>
                      <a:lnTo>
                        <a:pt x="1622" y="173"/>
                      </a:lnTo>
                      <a:lnTo>
                        <a:pt x="1578" y="144"/>
                      </a:lnTo>
                      <a:lnTo>
                        <a:pt x="1532" y="118"/>
                      </a:lnTo>
                      <a:lnTo>
                        <a:pt x="1484" y="93"/>
                      </a:lnTo>
                      <a:lnTo>
                        <a:pt x="1436" y="73"/>
                      </a:lnTo>
                      <a:lnTo>
                        <a:pt x="1386" y="54"/>
                      </a:lnTo>
                      <a:lnTo>
                        <a:pt x="1336" y="38"/>
                      </a:lnTo>
                      <a:lnTo>
                        <a:pt x="1284" y="25"/>
                      </a:lnTo>
                      <a:lnTo>
                        <a:pt x="1232" y="14"/>
                      </a:lnTo>
                      <a:lnTo>
                        <a:pt x="1178" y="6"/>
                      </a:lnTo>
                      <a:lnTo>
                        <a:pt x="1124" y="1"/>
                      </a:lnTo>
                      <a:lnTo>
                        <a:pt x="1069" y="0"/>
                      </a:lnTo>
                      <a:lnTo>
                        <a:pt x="1014" y="1"/>
                      </a:lnTo>
                      <a:lnTo>
                        <a:pt x="960" y="6"/>
                      </a:lnTo>
                      <a:lnTo>
                        <a:pt x="906" y="14"/>
                      </a:lnTo>
                      <a:lnTo>
                        <a:pt x="853" y="25"/>
                      </a:lnTo>
                      <a:lnTo>
                        <a:pt x="802" y="38"/>
                      </a:lnTo>
                      <a:lnTo>
                        <a:pt x="751" y="54"/>
                      </a:lnTo>
                      <a:lnTo>
                        <a:pt x="701" y="73"/>
                      </a:lnTo>
                      <a:lnTo>
                        <a:pt x="653" y="93"/>
                      </a:lnTo>
                      <a:lnTo>
                        <a:pt x="606" y="118"/>
                      </a:lnTo>
                      <a:lnTo>
                        <a:pt x="559" y="144"/>
                      </a:lnTo>
                      <a:lnTo>
                        <a:pt x="515" y="173"/>
                      </a:lnTo>
                      <a:lnTo>
                        <a:pt x="471" y="204"/>
                      </a:lnTo>
                      <a:lnTo>
                        <a:pt x="429" y="237"/>
                      </a:lnTo>
                      <a:lnTo>
                        <a:pt x="389" y="273"/>
                      </a:lnTo>
                      <a:lnTo>
                        <a:pt x="350" y="310"/>
                      </a:lnTo>
                      <a:lnTo>
                        <a:pt x="314" y="349"/>
                      </a:lnTo>
                      <a:lnTo>
                        <a:pt x="277" y="391"/>
                      </a:lnTo>
                      <a:lnTo>
                        <a:pt x="244" y="434"/>
                      </a:lnTo>
                      <a:lnTo>
                        <a:pt x="212" y="479"/>
                      </a:lnTo>
                      <a:lnTo>
                        <a:pt x="183" y="526"/>
                      </a:lnTo>
                      <a:lnTo>
                        <a:pt x="155" y="575"/>
                      </a:lnTo>
                      <a:lnTo>
                        <a:pt x="129" y="625"/>
                      </a:lnTo>
                      <a:lnTo>
                        <a:pt x="106" y="676"/>
                      </a:lnTo>
                      <a:lnTo>
                        <a:pt x="84" y="729"/>
                      </a:lnTo>
                      <a:lnTo>
                        <a:pt x="65" y="783"/>
                      </a:lnTo>
                      <a:lnTo>
                        <a:pt x="48" y="838"/>
                      </a:lnTo>
                      <a:lnTo>
                        <a:pt x="34" y="895"/>
                      </a:lnTo>
                      <a:lnTo>
                        <a:pt x="22" y="953"/>
                      </a:lnTo>
                      <a:lnTo>
                        <a:pt x="12" y="1012"/>
                      </a:lnTo>
                      <a:lnTo>
                        <a:pt x="6" y="1072"/>
                      </a:lnTo>
                      <a:lnTo>
                        <a:pt x="1" y="1132"/>
                      </a:lnTo>
                      <a:lnTo>
                        <a:pt x="0" y="1194"/>
                      </a:lnTo>
                      <a:lnTo>
                        <a:pt x="1" y="1255"/>
                      </a:lnTo>
                      <a:lnTo>
                        <a:pt x="6" y="1315"/>
                      </a:lnTo>
                      <a:lnTo>
                        <a:pt x="12" y="1376"/>
                      </a:lnTo>
                      <a:lnTo>
                        <a:pt x="22" y="1433"/>
                      </a:lnTo>
                      <a:lnTo>
                        <a:pt x="34" y="1491"/>
                      </a:lnTo>
                      <a:lnTo>
                        <a:pt x="48" y="1548"/>
                      </a:lnTo>
                      <a:lnTo>
                        <a:pt x="65" y="1603"/>
                      </a:lnTo>
                      <a:lnTo>
                        <a:pt x="84" y="1657"/>
                      </a:lnTo>
                      <a:lnTo>
                        <a:pt x="106" y="1710"/>
                      </a:lnTo>
                      <a:lnTo>
                        <a:pt x="129" y="1762"/>
                      </a:lnTo>
                      <a:lnTo>
                        <a:pt x="155" y="1811"/>
                      </a:lnTo>
                      <a:lnTo>
                        <a:pt x="183" y="1860"/>
                      </a:lnTo>
                      <a:lnTo>
                        <a:pt x="212" y="1907"/>
                      </a:lnTo>
                      <a:lnTo>
                        <a:pt x="244" y="1951"/>
                      </a:lnTo>
                      <a:lnTo>
                        <a:pt x="277" y="1994"/>
                      </a:lnTo>
                      <a:lnTo>
                        <a:pt x="314" y="2036"/>
                      </a:lnTo>
                      <a:lnTo>
                        <a:pt x="350" y="2075"/>
                      </a:lnTo>
                      <a:lnTo>
                        <a:pt x="389" y="2113"/>
                      </a:lnTo>
                      <a:lnTo>
                        <a:pt x="429" y="2148"/>
                      </a:lnTo>
                      <a:lnTo>
                        <a:pt x="471" y="2181"/>
                      </a:lnTo>
                      <a:lnTo>
                        <a:pt x="515" y="2213"/>
                      </a:lnTo>
                      <a:lnTo>
                        <a:pt x="559" y="2241"/>
                      </a:lnTo>
                      <a:lnTo>
                        <a:pt x="606" y="2267"/>
                      </a:lnTo>
                      <a:lnTo>
                        <a:pt x="653" y="2292"/>
                      </a:lnTo>
                      <a:lnTo>
                        <a:pt x="701" y="2312"/>
                      </a:lnTo>
                      <a:lnTo>
                        <a:pt x="751" y="2331"/>
                      </a:lnTo>
                      <a:lnTo>
                        <a:pt x="802" y="2347"/>
                      </a:lnTo>
                      <a:lnTo>
                        <a:pt x="853" y="2360"/>
                      </a:lnTo>
                      <a:lnTo>
                        <a:pt x="906" y="2371"/>
                      </a:lnTo>
                      <a:lnTo>
                        <a:pt x="960" y="2379"/>
                      </a:lnTo>
                      <a:lnTo>
                        <a:pt x="1014" y="2384"/>
                      </a:lnTo>
                      <a:lnTo>
                        <a:pt x="1069" y="2385"/>
                      </a:lnTo>
                      <a:close/>
                    </a:path>
                  </a:pathLst>
                </a:custGeom>
                <a:solidFill>
                  <a:schemeClr val="accent2"/>
                </a:solidFill>
                <a:ln w="9525">
                  <a:solidFill>
                    <a:schemeClr val="accent2"/>
                  </a:solidFill>
                  <a:round/>
                  <a:headEnd/>
                  <a:tailEnd/>
                </a:ln>
              </p:spPr>
              <p:txBody>
                <a:bodyPr/>
                <a:lstStyle/>
                <a:p>
                  <a:endParaRPr lang="id-ID"/>
                </a:p>
              </p:txBody>
            </p:sp>
            <p:sp>
              <p:nvSpPr>
                <p:cNvPr id="14" name="Freeform 207"/>
                <p:cNvSpPr>
                  <a:spLocks/>
                </p:cNvSpPr>
                <p:nvPr/>
              </p:nvSpPr>
              <p:spPr bwMode="auto">
                <a:xfrm>
                  <a:off x="1004" y="830"/>
                  <a:ext cx="3755" cy="1979"/>
                </a:xfrm>
                <a:custGeom>
                  <a:avLst/>
                  <a:gdLst/>
                  <a:ahLst/>
                  <a:cxnLst>
                    <a:cxn ang="0">
                      <a:pos x="1178" y="2379"/>
                    </a:cxn>
                    <a:cxn ang="0">
                      <a:pos x="1336" y="2347"/>
                    </a:cxn>
                    <a:cxn ang="0">
                      <a:pos x="1484" y="2292"/>
                    </a:cxn>
                    <a:cxn ang="0">
                      <a:pos x="1622" y="2213"/>
                    </a:cxn>
                    <a:cxn ang="0">
                      <a:pos x="1747" y="2113"/>
                    </a:cxn>
                    <a:cxn ang="0">
                      <a:pos x="1859" y="1994"/>
                    </a:cxn>
                    <a:cxn ang="0">
                      <a:pos x="1953" y="1860"/>
                    </a:cxn>
                    <a:cxn ang="0">
                      <a:pos x="2030" y="1710"/>
                    </a:cxn>
                    <a:cxn ang="0">
                      <a:pos x="2088" y="1548"/>
                    </a:cxn>
                    <a:cxn ang="0">
                      <a:pos x="2124" y="1376"/>
                    </a:cxn>
                    <a:cxn ang="0">
                      <a:pos x="2136" y="1194"/>
                    </a:cxn>
                    <a:cxn ang="0">
                      <a:pos x="2124" y="1012"/>
                    </a:cxn>
                    <a:cxn ang="0">
                      <a:pos x="2088" y="838"/>
                    </a:cxn>
                    <a:cxn ang="0">
                      <a:pos x="2030" y="676"/>
                    </a:cxn>
                    <a:cxn ang="0">
                      <a:pos x="1953" y="526"/>
                    </a:cxn>
                    <a:cxn ang="0">
                      <a:pos x="1859" y="391"/>
                    </a:cxn>
                    <a:cxn ang="0">
                      <a:pos x="1747" y="273"/>
                    </a:cxn>
                    <a:cxn ang="0">
                      <a:pos x="1622" y="173"/>
                    </a:cxn>
                    <a:cxn ang="0">
                      <a:pos x="1484" y="93"/>
                    </a:cxn>
                    <a:cxn ang="0">
                      <a:pos x="1336" y="38"/>
                    </a:cxn>
                    <a:cxn ang="0">
                      <a:pos x="1178" y="6"/>
                    </a:cxn>
                    <a:cxn ang="0">
                      <a:pos x="1014" y="1"/>
                    </a:cxn>
                    <a:cxn ang="0">
                      <a:pos x="853" y="25"/>
                    </a:cxn>
                    <a:cxn ang="0">
                      <a:pos x="701" y="73"/>
                    </a:cxn>
                    <a:cxn ang="0">
                      <a:pos x="559" y="144"/>
                    </a:cxn>
                    <a:cxn ang="0">
                      <a:pos x="429" y="237"/>
                    </a:cxn>
                    <a:cxn ang="0">
                      <a:pos x="314" y="349"/>
                    </a:cxn>
                    <a:cxn ang="0">
                      <a:pos x="212" y="479"/>
                    </a:cxn>
                    <a:cxn ang="0">
                      <a:pos x="129" y="625"/>
                    </a:cxn>
                    <a:cxn ang="0">
                      <a:pos x="65" y="783"/>
                    </a:cxn>
                    <a:cxn ang="0">
                      <a:pos x="22" y="953"/>
                    </a:cxn>
                    <a:cxn ang="0">
                      <a:pos x="1" y="1132"/>
                    </a:cxn>
                    <a:cxn ang="0">
                      <a:pos x="6" y="1315"/>
                    </a:cxn>
                    <a:cxn ang="0">
                      <a:pos x="34" y="1491"/>
                    </a:cxn>
                    <a:cxn ang="0">
                      <a:pos x="84" y="1657"/>
                    </a:cxn>
                    <a:cxn ang="0">
                      <a:pos x="155" y="1811"/>
                    </a:cxn>
                    <a:cxn ang="0">
                      <a:pos x="244" y="1951"/>
                    </a:cxn>
                    <a:cxn ang="0">
                      <a:pos x="350" y="2075"/>
                    </a:cxn>
                    <a:cxn ang="0">
                      <a:pos x="471" y="2181"/>
                    </a:cxn>
                    <a:cxn ang="0">
                      <a:pos x="606" y="2267"/>
                    </a:cxn>
                    <a:cxn ang="0">
                      <a:pos x="751" y="2331"/>
                    </a:cxn>
                    <a:cxn ang="0">
                      <a:pos x="906" y="2371"/>
                    </a:cxn>
                    <a:cxn ang="0">
                      <a:pos x="1069" y="2385"/>
                    </a:cxn>
                  </a:cxnLst>
                  <a:rect l="0" t="0" r="r" b="b"/>
                  <a:pathLst>
                    <a:path w="2136" h="2385">
                      <a:moveTo>
                        <a:pt x="1069" y="2385"/>
                      </a:moveTo>
                      <a:lnTo>
                        <a:pt x="1124" y="2384"/>
                      </a:lnTo>
                      <a:lnTo>
                        <a:pt x="1178" y="2379"/>
                      </a:lnTo>
                      <a:lnTo>
                        <a:pt x="1232" y="2371"/>
                      </a:lnTo>
                      <a:lnTo>
                        <a:pt x="1284" y="2360"/>
                      </a:lnTo>
                      <a:lnTo>
                        <a:pt x="1336" y="2347"/>
                      </a:lnTo>
                      <a:lnTo>
                        <a:pt x="1386" y="2331"/>
                      </a:lnTo>
                      <a:lnTo>
                        <a:pt x="1436" y="2312"/>
                      </a:lnTo>
                      <a:lnTo>
                        <a:pt x="1484" y="2292"/>
                      </a:lnTo>
                      <a:lnTo>
                        <a:pt x="1532" y="2267"/>
                      </a:lnTo>
                      <a:lnTo>
                        <a:pt x="1578" y="2241"/>
                      </a:lnTo>
                      <a:lnTo>
                        <a:pt x="1622" y="2213"/>
                      </a:lnTo>
                      <a:lnTo>
                        <a:pt x="1666" y="2181"/>
                      </a:lnTo>
                      <a:lnTo>
                        <a:pt x="1708" y="2148"/>
                      </a:lnTo>
                      <a:lnTo>
                        <a:pt x="1747" y="2113"/>
                      </a:lnTo>
                      <a:lnTo>
                        <a:pt x="1786" y="2075"/>
                      </a:lnTo>
                      <a:lnTo>
                        <a:pt x="1823" y="2036"/>
                      </a:lnTo>
                      <a:lnTo>
                        <a:pt x="1859" y="1994"/>
                      </a:lnTo>
                      <a:lnTo>
                        <a:pt x="1893" y="1951"/>
                      </a:lnTo>
                      <a:lnTo>
                        <a:pt x="1924" y="1907"/>
                      </a:lnTo>
                      <a:lnTo>
                        <a:pt x="1953" y="1860"/>
                      </a:lnTo>
                      <a:lnTo>
                        <a:pt x="1982" y="1811"/>
                      </a:lnTo>
                      <a:lnTo>
                        <a:pt x="2007" y="1762"/>
                      </a:lnTo>
                      <a:lnTo>
                        <a:pt x="2030" y="1710"/>
                      </a:lnTo>
                      <a:lnTo>
                        <a:pt x="2052" y="1657"/>
                      </a:lnTo>
                      <a:lnTo>
                        <a:pt x="2071" y="1603"/>
                      </a:lnTo>
                      <a:lnTo>
                        <a:pt x="2088" y="1548"/>
                      </a:lnTo>
                      <a:lnTo>
                        <a:pt x="2102" y="1491"/>
                      </a:lnTo>
                      <a:lnTo>
                        <a:pt x="2114" y="1433"/>
                      </a:lnTo>
                      <a:lnTo>
                        <a:pt x="2124" y="1376"/>
                      </a:lnTo>
                      <a:lnTo>
                        <a:pt x="2130" y="1315"/>
                      </a:lnTo>
                      <a:lnTo>
                        <a:pt x="2135" y="1255"/>
                      </a:lnTo>
                      <a:lnTo>
                        <a:pt x="2136" y="1194"/>
                      </a:lnTo>
                      <a:lnTo>
                        <a:pt x="2135" y="1132"/>
                      </a:lnTo>
                      <a:lnTo>
                        <a:pt x="2130" y="1072"/>
                      </a:lnTo>
                      <a:lnTo>
                        <a:pt x="2124" y="1012"/>
                      </a:lnTo>
                      <a:lnTo>
                        <a:pt x="2114" y="953"/>
                      </a:lnTo>
                      <a:lnTo>
                        <a:pt x="2102" y="895"/>
                      </a:lnTo>
                      <a:lnTo>
                        <a:pt x="2088" y="838"/>
                      </a:lnTo>
                      <a:lnTo>
                        <a:pt x="2071" y="783"/>
                      </a:lnTo>
                      <a:lnTo>
                        <a:pt x="2052" y="729"/>
                      </a:lnTo>
                      <a:lnTo>
                        <a:pt x="2030" y="676"/>
                      </a:lnTo>
                      <a:lnTo>
                        <a:pt x="2007" y="625"/>
                      </a:lnTo>
                      <a:lnTo>
                        <a:pt x="1982" y="575"/>
                      </a:lnTo>
                      <a:lnTo>
                        <a:pt x="1953" y="526"/>
                      </a:lnTo>
                      <a:lnTo>
                        <a:pt x="1924" y="479"/>
                      </a:lnTo>
                      <a:lnTo>
                        <a:pt x="1893" y="434"/>
                      </a:lnTo>
                      <a:lnTo>
                        <a:pt x="1859" y="391"/>
                      </a:lnTo>
                      <a:lnTo>
                        <a:pt x="1823" y="349"/>
                      </a:lnTo>
                      <a:lnTo>
                        <a:pt x="1786" y="310"/>
                      </a:lnTo>
                      <a:lnTo>
                        <a:pt x="1747" y="273"/>
                      </a:lnTo>
                      <a:lnTo>
                        <a:pt x="1708" y="237"/>
                      </a:lnTo>
                      <a:lnTo>
                        <a:pt x="1666" y="204"/>
                      </a:lnTo>
                      <a:lnTo>
                        <a:pt x="1622" y="173"/>
                      </a:lnTo>
                      <a:lnTo>
                        <a:pt x="1578" y="144"/>
                      </a:lnTo>
                      <a:lnTo>
                        <a:pt x="1532" y="118"/>
                      </a:lnTo>
                      <a:lnTo>
                        <a:pt x="1484" y="93"/>
                      </a:lnTo>
                      <a:lnTo>
                        <a:pt x="1436" y="73"/>
                      </a:lnTo>
                      <a:lnTo>
                        <a:pt x="1386" y="54"/>
                      </a:lnTo>
                      <a:lnTo>
                        <a:pt x="1336" y="38"/>
                      </a:lnTo>
                      <a:lnTo>
                        <a:pt x="1284" y="25"/>
                      </a:lnTo>
                      <a:lnTo>
                        <a:pt x="1232" y="14"/>
                      </a:lnTo>
                      <a:lnTo>
                        <a:pt x="1178" y="6"/>
                      </a:lnTo>
                      <a:lnTo>
                        <a:pt x="1124" y="1"/>
                      </a:lnTo>
                      <a:lnTo>
                        <a:pt x="1069" y="0"/>
                      </a:lnTo>
                      <a:lnTo>
                        <a:pt x="1014" y="1"/>
                      </a:lnTo>
                      <a:lnTo>
                        <a:pt x="960" y="6"/>
                      </a:lnTo>
                      <a:lnTo>
                        <a:pt x="906" y="14"/>
                      </a:lnTo>
                      <a:lnTo>
                        <a:pt x="853" y="25"/>
                      </a:lnTo>
                      <a:lnTo>
                        <a:pt x="802" y="38"/>
                      </a:lnTo>
                      <a:lnTo>
                        <a:pt x="751" y="54"/>
                      </a:lnTo>
                      <a:lnTo>
                        <a:pt x="701" y="73"/>
                      </a:lnTo>
                      <a:lnTo>
                        <a:pt x="653" y="93"/>
                      </a:lnTo>
                      <a:lnTo>
                        <a:pt x="606" y="118"/>
                      </a:lnTo>
                      <a:lnTo>
                        <a:pt x="559" y="144"/>
                      </a:lnTo>
                      <a:lnTo>
                        <a:pt x="515" y="173"/>
                      </a:lnTo>
                      <a:lnTo>
                        <a:pt x="471" y="204"/>
                      </a:lnTo>
                      <a:lnTo>
                        <a:pt x="429" y="237"/>
                      </a:lnTo>
                      <a:lnTo>
                        <a:pt x="389" y="273"/>
                      </a:lnTo>
                      <a:lnTo>
                        <a:pt x="350" y="310"/>
                      </a:lnTo>
                      <a:lnTo>
                        <a:pt x="314" y="349"/>
                      </a:lnTo>
                      <a:lnTo>
                        <a:pt x="277" y="391"/>
                      </a:lnTo>
                      <a:lnTo>
                        <a:pt x="244" y="434"/>
                      </a:lnTo>
                      <a:lnTo>
                        <a:pt x="212" y="479"/>
                      </a:lnTo>
                      <a:lnTo>
                        <a:pt x="183" y="526"/>
                      </a:lnTo>
                      <a:lnTo>
                        <a:pt x="155" y="575"/>
                      </a:lnTo>
                      <a:lnTo>
                        <a:pt x="129" y="625"/>
                      </a:lnTo>
                      <a:lnTo>
                        <a:pt x="106" y="676"/>
                      </a:lnTo>
                      <a:lnTo>
                        <a:pt x="84" y="729"/>
                      </a:lnTo>
                      <a:lnTo>
                        <a:pt x="65" y="783"/>
                      </a:lnTo>
                      <a:lnTo>
                        <a:pt x="48" y="838"/>
                      </a:lnTo>
                      <a:lnTo>
                        <a:pt x="34" y="895"/>
                      </a:lnTo>
                      <a:lnTo>
                        <a:pt x="22" y="953"/>
                      </a:lnTo>
                      <a:lnTo>
                        <a:pt x="12" y="1012"/>
                      </a:lnTo>
                      <a:lnTo>
                        <a:pt x="6" y="1072"/>
                      </a:lnTo>
                      <a:lnTo>
                        <a:pt x="1" y="1132"/>
                      </a:lnTo>
                      <a:lnTo>
                        <a:pt x="0" y="1194"/>
                      </a:lnTo>
                      <a:lnTo>
                        <a:pt x="1" y="1255"/>
                      </a:lnTo>
                      <a:lnTo>
                        <a:pt x="6" y="1315"/>
                      </a:lnTo>
                      <a:lnTo>
                        <a:pt x="12" y="1376"/>
                      </a:lnTo>
                      <a:lnTo>
                        <a:pt x="22" y="1433"/>
                      </a:lnTo>
                      <a:lnTo>
                        <a:pt x="34" y="1491"/>
                      </a:lnTo>
                      <a:lnTo>
                        <a:pt x="48" y="1548"/>
                      </a:lnTo>
                      <a:lnTo>
                        <a:pt x="65" y="1603"/>
                      </a:lnTo>
                      <a:lnTo>
                        <a:pt x="84" y="1657"/>
                      </a:lnTo>
                      <a:lnTo>
                        <a:pt x="106" y="1710"/>
                      </a:lnTo>
                      <a:lnTo>
                        <a:pt x="129" y="1762"/>
                      </a:lnTo>
                      <a:lnTo>
                        <a:pt x="155" y="1811"/>
                      </a:lnTo>
                      <a:lnTo>
                        <a:pt x="183" y="1860"/>
                      </a:lnTo>
                      <a:lnTo>
                        <a:pt x="212" y="1907"/>
                      </a:lnTo>
                      <a:lnTo>
                        <a:pt x="244" y="1951"/>
                      </a:lnTo>
                      <a:lnTo>
                        <a:pt x="277" y="1994"/>
                      </a:lnTo>
                      <a:lnTo>
                        <a:pt x="314" y="2036"/>
                      </a:lnTo>
                      <a:lnTo>
                        <a:pt x="350" y="2075"/>
                      </a:lnTo>
                      <a:lnTo>
                        <a:pt x="389" y="2113"/>
                      </a:lnTo>
                      <a:lnTo>
                        <a:pt x="429" y="2148"/>
                      </a:lnTo>
                      <a:lnTo>
                        <a:pt x="471" y="2181"/>
                      </a:lnTo>
                      <a:lnTo>
                        <a:pt x="515" y="2213"/>
                      </a:lnTo>
                      <a:lnTo>
                        <a:pt x="559" y="2241"/>
                      </a:lnTo>
                      <a:lnTo>
                        <a:pt x="606" y="2267"/>
                      </a:lnTo>
                      <a:lnTo>
                        <a:pt x="653" y="2292"/>
                      </a:lnTo>
                      <a:lnTo>
                        <a:pt x="701" y="2312"/>
                      </a:lnTo>
                      <a:lnTo>
                        <a:pt x="751" y="2331"/>
                      </a:lnTo>
                      <a:lnTo>
                        <a:pt x="802" y="2347"/>
                      </a:lnTo>
                      <a:lnTo>
                        <a:pt x="853" y="2360"/>
                      </a:lnTo>
                      <a:lnTo>
                        <a:pt x="906" y="2371"/>
                      </a:lnTo>
                      <a:lnTo>
                        <a:pt x="960" y="2379"/>
                      </a:lnTo>
                      <a:lnTo>
                        <a:pt x="1014" y="2384"/>
                      </a:lnTo>
                      <a:lnTo>
                        <a:pt x="1069" y="2385"/>
                      </a:lnTo>
                      <a:close/>
                    </a:path>
                  </a:pathLst>
                </a:custGeom>
                <a:solidFill>
                  <a:srgbClr val="3FD6FF"/>
                </a:solidFill>
                <a:ln w="9525">
                  <a:noFill/>
                  <a:round/>
                  <a:headEnd/>
                  <a:tailEnd/>
                </a:ln>
              </p:spPr>
              <p:txBody>
                <a:bodyPr/>
                <a:lstStyle/>
                <a:p>
                  <a:endParaRPr lang="id-ID"/>
                </a:p>
              </p:txBody>
            </p:sp>
            <p:grpSp>
              <p:nvGrpSpPr>
                <p:cNvPr id="11" name="Group 208"/>
                <p:cNvGrpSpPr>
                  <a:grpSpLocks/>
                </p:cNvGrpSpPr>
                <p:nvPr/>
              </p:nvGrpSpPr>
              <p:grpSpPr bwMode="auto">
                <a:xfrm>
                  <a:off x="1115" y="934"/>
                  <a:ext cx="3444" cy="1760"/>
                  <a:chOff x="4141" y="2949"/>
                  <a:chExt cx="980" cy="424"/>
                </a:xfrm>
              </p:grpSpPr>
              <p:grpSp>
                <p:nvGrpSpPr>
                  <p:cNvPr id="15" name="Group 209"/>
                  <p:cNvGrpSpPr>
                    <a:grpSpLocks/>
                  </p:cNvGrpSpPr>
                  <p:nvPr/>
                </p:nvGrpSpPr>
                <p:grpSpPr bwMode="auto">
                  <a:xfrm>
                    <a:off x="4141" y="2962"/>
                    <a:ext cx="350" cy="399"/>
                    <a:chOff x="4132" y="2962"/>
                    <a:chExt cx="350" cy="399"/>
                  </a:xfrm>
                </p:grpSpPr>
                <p:sp>
                  <p:nvSpPr>
                    <p:cNvPr id="28" name="Freeform 210"/>
                    <p:cNvSpPr>
                      <a:spLocks/>
                    </p:cNvSpPr>
                    <p:nvPr/>
                  </p:nvSpPr>
                  <p:spPr bwMode="auto">
                    <a:xfrm>
                      <a:off x="4132" y="3050"/>
                      <a:ext cx="265" cy="96"/>
                    </a:xfrm>
                    <a:custGeom>
                      <a:avLst/>
                      <a:gdLst/>
                      <a:ahLst/>
                      <a:cxnLst>
                        <a:cxn ang="0">
                          <a:pos x="483" y="56"/>
                        </a:cxn>
                        <a:cxn ang="0">
                          <a:pos x="461" y="54"/>
                        </a:cxn>
                        <a:cxn ang="0">
                          <a:pos x="439" y="51"/>
                        </a:cxn>
                        <a:cxn ang="0">
                          <a:pos x="417" y="47"/>
                        </a:cxn>
                        <a:cxn ang="0">
                          <a:pos x="395" y="45"/>
                        </a:cxn>
                        <a:cxn ang="0">
                          <a:pos x="374" y="41"/>
                        </a:cxn>
                        <a:cxn ang="0">
                          <a:pos x="352" y="39"/>
                        </a:cxn>
                        <a:cxn ang="0">
                          <a:pos x="330" y="35"/>
                        </a:cxn>
                        <a:cxn ang="0">
                          <a:pos x="309" y="31"/>
                        </a:cxn>
                        <a:cxn ang="0">
                          <a:pos x="288" y="28"/>
                        </a:cxn>
                        <a:cxn ang="0">
                          <a:pos x="266" y="24"/>
                        </a:cxn>
                        <a:cxn ang="0">
                          <a:pos x="245" y="20"/>
                        </a:cxn>
                        <a:cxn ang="0">
                          <a:pos x="225" y="17"/>
                        </a:cxn>
                        <a:cxn ang="0">
                          <a:pos x="204" y="13"/>
                        </a:cxn>
                        <a:cxn ang="0">
                          <a:pos x="183" y="8"/>
                        </a:cxn>
                        <a:cxn ang="0">
                          <a:pos x="163" y="4"/>
                        </a:cxn>
                        <a:cxn ang="0">
                          <a:pos x="142" y="0"/>
                        </a:cxn>
                        <a:cxn ang="0">
                          <a:pos x="113" y="54"/>
                        </a:cxn>
                        <a:cxn ang="0">
                          <a:pos x="87" y="109"/>
                        </a:cxn>
                        <a:cxn ang="0">
                          <a:pos x="65" y="165"/>
                        </a:cxn>
                        <a:cxn ang="0">
                          <a:pos x="45" y="226"/>
                        </a:cxn>
                        <a:cxn ang="0">
                          <a:pos x="29" y="286"/>
                        </a:cxn>
                        <a:cxn ang="0">
                          <a:pos x="15" y="349"/>
                        </a:cxn>
                        <a:cxn ang="0">
                          <a:pos x="5" y="413"/>
                        </a:cxn>
                        <a:cxn ang="0">
                          <a:pos x="0" y="478"/>
                        </a:cxn>
                        <a:cxn ang="0">
                          <a:pos x="446" y="478"/>
                        </a:cxn>
                        <a:cxn ang="0">
                          <a:pos x="448" y="424"/>
                        </a:cxn>
                        <a:cxn ang="0">
                          <a:pos x="450" y="370"/>
                        </a:cxn>
                        <a:cxn ang="0">
                          <a:pos x="454" y="317"/>
                        </a:cxn>
                        <a:cxn ang="0">
                          <a:pos x="458" y="263"/>
                        </a:cxn>
                        <a:cxn ang="0">
                          <a:pos x="462" y="211"/>
                        </a:cxn>
                        <a:cxn ang="0">
                          <a:pos x="469" y="158"/>
                        </a:cxn>
                        <a:cxn ang="0">
                          <a:pos x="476" y="106"/>
                        </a:cxn>
                        <a:cxn ang="0">
                          <a:pos x="483" y="56"/>
                        </a:cxn>
                      </a:cxnLst>
                      <a:rect l="0" t="0" r="r" b="b"/>
                      <a:pathLst>
                        <a:path w="483" h="478">
                          <a:moveTo>
                            <a:pt x="483" y="56"/>
                          </a:moveTo>
                          <a:lnTo>
                            <a:pt x="461" y="54"/>
                          </a:lnTo>
                          <a:lnTo>
                            <a:pt x="439" y="51"/>
                          </a:lnTo>
                          <a:lnTo>
                            <a:pt x="417" y="47"/>
                          </a:lnTo>
                          <a:lnTo>
                            <a:pt x="395" y="45"/>
                          </a:lnTo>
                          <a:lnTo>
                            <a:pt x="374" y="41"/>
                          </a:lnTo>
                          <a:lnTo>
                            <a:pt x="352" y="39"/>
                          </a:lnTo>
                          <a:lnTo>
                            <a:pt x="330" y="35"/>
                          </a:lnTo>
                          <a:lnTo>
                            <a:pt x="309" y="31"/>
                          </a:lnTo>
                          <a:lnTo>
                            <a:pt x="288" y="28"/>
                          </a:lnTo>
                          <a:lnTo>
                            <a:pt x="266" y="24"/>
                          </a:lnTo>
                          <a:lnTo>
                            <a:pt x="245" y="20"/>
                          </a:lnTo>
                          <a:lnTo>
                            <a:pt x="225" y="17"/>
                          </a:lnTo>
                          <a:lnTo>
                            <a:pt x="204" y="13"/>
                          </a:lnTo>
                          <a:lnTo>
                            <a:pt x="183" y="8"/>
                          </a:lnTo>
                          <a:lnTo>
                            <a:pt x="163" y="4"/>
                          </a:lnTo>
                          <a:lnTo>
                            <a:pt x="142" y="0"/>
                          </a:lnTo>
                          <a:lnTo>
                            <a:pt x="113" y="54"/>
                          </a:lnTo>
                          <a:lnTo>
                            <a:pt x="87" y="109"/>
                          </a:lnTo>
                          <a:lnTo>
                            <a:pt x="65" y="165"/>
                          </a:lnTo>
                          <a:lnTo>
                            <a:pt x="45" y="226"/>
                          </a:lnTo>
                          <a:lnTo>
                            <a:pt x="29" y="286"/>
                          </a:lnTo>
                          <a:lnTo>
                            <a:pt x="15" y="349"/>
                          </a:lnTo>
                          <a:lnTo>
                            <a:pt x="5" y="413"/>
                          </a:lnTo>
                          <a:lnTo>
                            <a:pt x="0" y="478"/>
                          </a:lnTo>
                          <a:lnTo>
                            <a:pt x="446" y="478"/>
                          </a:lnTo>
                          <a:lnTo>
                            <a:pt x="448" y="424"/>
                          </a:lnTo>
                          <a:lnTo>
                            <a:pt x="450" y="370"/>
                          </a:lnTo>
                          <a:lnTo>
                            <a:pt x="454" y="317"/>
                          </a:lnTo>
                          <a:lnTo>
                            <a:pt x="458" y="263"/>
                          </a:lnTo>
                          <a:lnTo>
                            <a:pt x="462" y="211"/>
                          </a:lnTo>
                          <a:lnTo>
                            <a:pt x="469" y="158"/>
                          </a:lnTo>
                          <a:lnTo>
                            <a:pt x="476" y="106"/>
                          </a:lnTo>
                          <a:lnTo>
                            <a:pt x="483" y="56"/>
                          </a:lnTo>
                          <a:close/>
                        </a:path>
                      </a:pathLst>
                    </a:custGeom>
                    <a:solidFill>
                      <a:schemeClr val="folHlink"/>
                    </a:solidFill>
                    <a:ln w="9525">
                      <a:solidFill>
                        <a:schemeClr val="folHlink"/>
                      </a:solidFill>
                      <a:round/>
                      <a:headEnd/>
                      <a:tailEnd/>
                    </a:ln>
                  </p:spPr>
                  <p:txBody>
                    <a:bodyPr/>
                    <a:lstStyle/>
                    <a:p>
                      <a:endParaRPr lang="id-ID"/>
                    </a:p>
                  </p:txBody>
                </p:sp>
                <p:sp>
                  <p:nvSpPr>
                    <p:cNvPr id="29" name="Freeform 211"/>
                    <p:cNvSpPr>
                      <a:spLocks/>
                    </p:cNvSpPr>
                    <p:nvPr/>
                  </p:nvSpPr>
                  <p:spPr bwMode="auto">
                    <a:xfrm>
                      <a:off x="4257" y="2962"/>
                      <a:ext cx="225" cy="71"/>
                    </a:xfrm>
                    <a:custGeom>
                      <a:avLst/>
                      <a:gdLst/>
                      <a:ahLst/>
                      <a:cxnLst>
                        <a:cxn ang="0">
                          <a:pos x="412" y="0"/>
                        </a:cxn>
                        <a:cxn ang="0">
                          <a:pos x="383" y="11"/>
                        </a:cxn>
                        <a:cxn ang="0">
                          <a:pos x="353" y="25"/>
                        </a:cxn>
                        <a:cxn ang="0">
                          <a:pos x="325" y="39"/>
                        </a:cxn>
                        <a:cxn ang="0">
                          <a:pos x="297" y="55"/>
                        </a:cxn>
                        <a:cxn ang="0">
                          <a:pos x="269" y="72"/>
                        </a:cxn>
                        <a:cxn ang="0">
                          <a:pos x="241" y="91"/>
                        </a:cxn>
                        <a:cxn ang="0">
                          <a:pos x="213" y="109"/>
                        </a:cxn>
                        <a:cxn ang="0">
                          <a:pos x="187" y="130"/>
                        </a:cxn>
                        <a:cxn ang="0">
                          <a:pos x="161" y="151"/>
                        </a:cxn>
                        <a:cxn ang="0">
                          <a:pos x="135" y="173"/>
                        </a:cxn>
                        <a:cxn ang="0">
                          <a:pos x="111" y="195"/>
                        </a:cxn>
                        <a:cxn ang="0">
                          <a:pos x="87" y="219"/>
                        </a:cxn>
                        <a:cxn ang="0">
                          <a:pos x="64" y="243"/>
                        </a:cxn>
                        <a:cxn ang="0">
                          <a:pos x="42" y="268"/>
                        </a:cxn>
                        <a:cxn ang="0">
                          <a:pos x="20" y="293"/>
                        </a:cxn>
                        <a:cxn ang="0">
                          <a:pos x="0" y="317"/>
                        </a:cxn>
                        <a:cxn ang="0">
                          <a:pos x="16" y="321"/>
                        </a:cxn>
                        <a:cxn ang="0">
                          <a:pos x="34" y="323"/>
                        </a:cxn>
                        <a:cxn ang="0">
                          <a:pos x="52" y="327"/>
                        </a:cxn>
                        <a:cxn ang="0">
                          <a:pos x="68" y="329"/>
                        </a:cxn>
                        <a:cxn ang="0">
                          <a:pos x="86" y="332"/>
                        </a:cxn>
                        <a:cxn ang="0">
                          <a:pos x="103" y="336"/>
                        </a:cxn>
                        <a:cxn ang="0">
                          <a:pos x="121" y="338"/>
                        </a:cxn>
                        <a:cxn ang="0">
                          <a:pos x="139" y="340"/>
                        </a:cxn>
                        <a:cxn ang="0">
                          <a:pos x="156" y="343"/>
                        </a:cxn>
                        <a:cxn ang="0">
                          <a:pos x="174" y="345"/>
                        </a:cxn>
                        <a:cxn ang="0">
                          <a:pos x="191" y="348"/>
                        </a:cxn>
                        <a:cxn ang="0">
                          <a:pos x="210" y="350"/>
                        </a:cxn>
                        <a:cxn ang="0">
                          <a:pos x="228" y="353"/>
                        </a:cxn>
                        <a:cxn ang="0">
                          <a:pos x="246" y="355"/>
                        </a:cxn>
                        <a:cxn ang="0">
                          <a:pos x="264" y="356"/>
                        </a:cxn>
                        <a:cxn ang="0">
                          <a:pos x="283" y="359"/>
                        </a:cxn>
                        <a:cxn ang="0">
                          <a:pos x="295" y="311"/>
                        </a:cxn>
                        <a:cxn ang="0">
                          <a:pos x="308" y="262"/>
                        </a:cxn>
                        <a:cxn ang="0">
                          <a:pos x="324" y="214"/>
                        </a:cxn>
                        <a:cxn ang="0">
                          <a:pos x="340" y="166"/>
                        </a:cxn>
                        <a:cxn ang="0">
                          <a:pos x="358" y="120"/>
                        </a:cxn>
                        <a:cxn ang="0">
                          <a:pos x="375" y="77"/>
                        </a:cxn>
                        <a:cxn ang="0">
                          <a:pos x="394" y="37"/>
                        </a:cxn>
                        <a:cxn ang="0">
                          <a:pos x="412" y="0"/>
                        </a:cxn>
                      </a:cxnLst>
                      <a:rect l="0" t="0" r="r" b="b"/>
                      <a:pathLst>
                        <a:path w="412" h="359">
                          <a:moveTo>
                            <a:pt x="412" y="0"/>
                          </a:moveTo>
                          <a:lnTo>
                            <a:pt x="383" y="11"/>
                          </a:lnTo>
                          <a:lnTo>
                            <a:pt x="353" y="25"/>
                          </a:lnTo>
                          <a:lnTo>
                            <a:pt x="325" y="39"/>
                          </a:lnTo>
                          <a:lnTo>
                            <a:pt x="297" y="55"/>
                          </a:lnTo>
                          <a:lnTo>
                            <a:pt x="269" y="72"/>
                          </a:lnTo>
                          <a:lnTo>
                            <a:pt x="241" y="91"/>
                          </a:lnTo>
                          <a:lnTo>
                            <a:pt x="213" y="109"/>
                          </a:lnTo>
                          <a:lnTo>
                            <a:pt x="187" y="130"/>
                          </a:lnTo>
                          <a:lnTo>
                            <a:pt x="161" y="151"/>
                          </a:lnTo>
                          <a:lnTo>
                            <a:pt x="135" y="173"/>
                          </a:lnTo>
                          <a:lnTo>
                            <a:pt x="111" y="195"/>
                          </a:lnTo>
                          <a:lnTo>
                            <a:pt x="87" y="219"/>
                          </a:lnTo>
                          <a:lnTo>
                            <a:pt x="64" y="243"/>
                          </a:lnTo>
                          <a:lnTo>
                            <a:pt x="42" y="268"/>
                          </a:lnTo>
                          <a:lnTo>
                            <a:pt x="20" y="293"/>
                          </a:lnTo>
                          <a:lnTo>
                            <a:pt x="0" y="317"/>
                          </a:lnTo>
                          <a:lnTo>
                            <a:pt x="16" y="321"/>
                          </a:lnTo>
                          <a:lnTo>
                            <a:pt x="34" y="323"/>
                          </a:lnTo>
                          <a:lnTo>
                            <a:pt x="52" y="327"/>
                          </a:lnTo>
                          <a:lnTo>
                            <a:pt x="68" y="329"/>
                          </a:lnTo>
                          <a:lnTo>
                            <a:pt x="86" y="332"/>
                          </a:lnTo>
                          <a:lnTo>
                            <a:pt x="103" y="336"/>
                          </a:lnTo>
                          <a:lnTo>
                            <a:pt x="121" y="338"/>
                          </a:lnTo>
                          <a:lnTo>
                            <a:pt x="139" y="340"/>
                          </a:lnTo>
                          <a:lnTo>
                            <a:pt x="156" y="343"/>
                          </a:lnTo>
                          <a:lnTo>
                            <a:pt x="174" y="345"/>
                          </a:lnTo>
                          <a:lnTo>
                            <a:pt x="191" y="348"/>
                          </a:lnTo>
                          <a:lnTo>
                            <a:pt x="210" y="350"/>
                          </a:lnTo>
                          <a:lnTo>
                            <a:pt x="228" y="353"/>
                          </a:lnTo>
                          <a:lnTo>
                            <a:pt x="246" y="355"/>
                          </a:lnTo>
                          <a:lnTo>
                            <a:pt x="264" y="356"/>
                          </a:lnTo>
                          <a:lnTo>
                            <a:pt x="283" y="359"/>
                          </a:lnTo>
                          <a:lnTo>
                            <a:pt x="295" y="311"/>
                          </a:lnTo>
                          <a:lnTo>
                            <a:pt x="308" y="262"/>
                          </a:lnTo>
                          <a:lnTo>
                            <a:pt x="324" y="214"/>
                          </a:lnTo>
                          <a:lnTo>
                            <a:pt x="340" y="166"/>
                          </a:lnTo>
                          <a:lnTo>
                            <a:pt x="358" y="120"/>
                          </a:lnTo>
                          <a:lnTo>
                            <a:pt x="375" y="77"/>
                          </a:lnTo>
                          <a:lnTo>
                            <a:pt x="394" y="37"/>
                          </a:lnTo>
                          <a:lnTo>
                            <a:pt x="412" y="0"/>
                          </a:lnTo>
                          <a:close/>
                        </a:path>
                      </a:pathLst>
                    </a:custGeom>
                    <a:solidFill>
                      <a:schemeClr val="folHlink"/>
                    </a:solidFill>
                    <a:ln w="9525">
                      <a:solidFill>
                        <a:schemeClr val="folHlink"/>
                      </a:solidFill>
                      <a:round/>
                      <a:headEnd/>
                      <a:tailEnd/>
                    </a:ln>
                  </p:spPr>
                  <p:txBody>
                    <a:bodyPr/>
                    <a:lstStyle/>
                    <a:p>
                      <a:endParaRPr lang="id-ID"/>
                    </a:p>
                  </p:txBody>
                </p:sp>
                <p:sp>
                  <p:nvSpPr>
                    <p:cNvPr id="30" name="Freeform 212"/>
                    <p:cNvSpPr>
                      <a:spLocks/>
                    </p:cNvSpPr>
                    <p:nvPr/>
                  </p:nvSpPr>
                  <p:spPr bwMode="auto">
                    <a:xfrm>
                      <a:off x="4254" y="3286"/>
                      <a:ext cx="226" cy="75"/>
                    </a:xfrm>
                    <a:custGeom>
                      <a:avLst/>
                      <a:gdLst/>
                      <a:ahLst/>
                      <a:cxnLst>
                        <a:cxn ang="0">
                          <a:pos x="0" y="44"/>
                        </a:cxn>
                        <a:cxn ang="0">
                          <a:pos x="20" y="69"/>
                        </a:cxn>
                        <a:cxn ang="0">
                          <a:pos x="42" y="94"/>
                        </a:cxn>
                        <a:cxn ang="0">
                          <a:pos x="64" y="120"/>
                        </a:cxn>
                        <a:cxn ang="0">
                          <a:pos x="87" y="144"/>
                        </a:cxn>
                        <a:cxn ang="0">
                          <a:pos x="111" y="169"/>
                        </a:cxn>
                        <a:cxn ang="0">
                          <a:pos x="136" y="193"/>
                        </a:cxn>
                        <a:cxn ang="0">
                          <a:pos x="161" y="217"/>
                        </a:cxn>
                        <a:cxn ang="0">
                          <a:pos x="187" y="240"/>
                        </a:cxn>
                        <a:cxn ang="0">
                          <a:pos x="213" y="261"/>
                        </a:cxn>
                        <a:cxn ang="0">
                          <a:pos x="240" y="282"/>
                        </a:cxn>
                        <a:cxn ang="0">
                          <a:pos x="268" y="302"/>
                        </a:cxn>
                        <a:cxn ang="0">
                          <a:pos x="297" y="320"/>
                        </a:cxn>
                        <a:cxn ang="0">
                          <a:pos x="324" y="337"/>
                        </a:cxn>
                        <a:cxn ang="0">
                          <a:pos x="353" y="352"/>
                        </a:cxn>
                        <a:cxn ang="0">
                          <a:pos x="383" y="366"/>
                        </a:cxn>
                        <a:cxn ang="0">
                          <a:pos x="411" y="378"/>
                        </a:cxn>
                        <a:cxn ang="0">
                          <a:pos x="394" y="340"/>
                        </a:cxn>
                        <a:cxn ang="0">
                          <a:pos x="376" y="297"/>
                        </a:cxn>
                        <a:cxn ang="0">
                          <a:pos x="358" y="251"/>
                        </a:cxn>
                        <a:cxn ang="0">
                          <a:pos x="341" y="202"/>
                        </a:cxn>
                        <a:cxn ang="0">
                          <a:pos x="324" y="152"/>
                        </a:cxn>
                        <a:cxn ang="0">
                          <a:pos x="310" y="100"/>
                        </a:cxn>
                        <a:cxn ang="0">
                          <a:pos x="297" y="50"/>
                        </a:cxn>
                        <a:cxn ang="0">
                          <a:pos x="285" y="0"/>
                        </a:cxn>
                        <a:cxn ang="0">
                          <a:pos x="266" y="3"/>
                        </a:cxn>
                        <a:cxn ang="0">
                          <a:pos x="248" y="4"/>
                        </a:cxn>
                        <a:cxn ang="0">
                          <a:pos x="229" y="7"/>
                        </a:cxn>
                        <a:cxn ang="0">
                          <a:pos x="212" y="9"/>
                        </a:cxn>
                        <a:cxn ang="0">
                          <a:pos x="193" y="12"/>
                        </a:cxn>
                        <a:cxn ang="0">
                          <a:pos x="176" y="14"/>
                        </a:cxn>
                        <a:cxn ang="0">
                          <a:pos x="158" y="16"/>
                        </a:cxn>
                        <a:cxn ang="0">
                          <a:pos x="140" y="19"/>
                        </a:cxn>
                        <a:cxn ang="0">
                          <a:pos x="123" y="21"/>
                        </a:cxn>
                        <a:cxn ang="0">
                          <a:pos x="105" y="24"/>
                        </a:cxn>
                        <a:cxn ang="0">
                          <a:pos x="87" y="28"/>
                        </a:cxn>
                        <a:cxn ang="0">
                          <a:pos x="70" y="30"/>
                        </a:cxn>
                        <a:cxn ang="0">
                          <a:pos x="52" y="34"/>
                        </a:cxn>
                        <a:cxn ang="0">
                          <a:pos x="35" y="37"/>
                        </a:cxn>
                        <a:cxn ang="0">
                          <a:pos x="18" y="40"/>
                        </a:cxn>
                        <a:cxn ang="0">
                          <a:pos x="0" y="44"/>
                        </a:cxn>
                      </a:cxnLst>
                      <a:rect l="0" t="0" r="r" b="b"/>
                      <a:pathLst>
                        <a:path w="411" h="378">
                          <a:moveTo>
                            <a:pt x="0" y="44"/>
                          </a:moveTo>
                          <a:lnTo>
                            <a:pt x="20" y="69"/>
                          </a:lnTo>
                          <a:lnTo>
                            <a:pt x="42" y="94"/>
                          </a:lnTo>
                          <a:lnTo>
                            <a:pt x="64" y="120"/>
                          </a:lnTo>
                          <a:lnTo>
                            <a:pt x="87" y="144"/>
                          </a:lnTo>
                          <a:lnTo>
                            <a:pt x="111" y="169"/>
                          </a:lnTo>
                          <a:lnTo>
                            <a:pt x="136" y="193"/>
                          </a:lnTo>
                          <a:lnTo>
                            <a:pt x="161" y="217"/>
                          </a:lnTo>
                          <a:lnTo>
                            <a:pt x="187" y="240"/>
                          </a:lnTo>
                          <a:lnTo>
                            <a:pt x="213" y="261"/>
                          </a:lnTo>
                          <a:lnTo>
                            <a:pt x="240" y="282"/>
                          </a:lnTo>
                          <a:lnTo>
                            <a:pt x="268" y="302"/>
                          </a:lnTo>
                          <a:lnTo>
                            <a:pt x="297" y="320"/>
                          </a:lnTo>
                          <a:lnTo>
                            <a:pt x="324" y="337"/>
                          </a:lnTo>
                          <a:lnTo>
                            <a:pt x="353" y="352"/>
                          </a:lnTo>
                          <a:lnTo>
                            <a:pt x="383" y="366"/>
                          </a:lnTo>
                          <a:lnTo>
                            <a:pt x="411" y="378"/>
                          </a:lnTo>
                          <a:lnTo>
                            <a:pt x="394" y="340"/>
                          </a:lnTo>
                          <a:lnTo>
                            <a:pt x="376" y="297"/>
                          </a:lnTo>
                          <a:lnTo>
                            <a:pt x="358" y="251"/>
                          </a:lnTo>
                          <a:lnTo>
                            <a:pt x="341" y="202"/>
                          </a:lnTo>
                          <a:lnTo>
                            <a:pt x="324" y="152"/>
                          </a:lnTo>
                          <a:lnTo>
                            <a:pt x="310" y="100"/>
                          </a:lnTo>
                          <a:lnTo>
                            <a:pt x="297" y="50"/>
                          </a:lnTo>
                          <a:lnTo>
                            <a:pt x="285" y="0"/>
                          </a:lnTo>
                          <a:lnTo>
                            <a:pt x="266" y="3"/>
                          </a:lnTo>
                          <a:lnTo>
                            <a:pt x="248" y="4"/>
                          </a:lnTo>
                          <a:lnTo>
                            <a:pt x="229" y="7"/>
                          </a:lnTo>
                          <a:lnTo>
                            <a:pt x="212" y="9"/>
                          </a:lnTo>
                          <a:lnTo>
                            <a:pt x="193" y="12"/>
                          </a:lnTo>
                          <a:lnTo>
                            <a:pt x="176" y="14"/>
                          </a:lnTo>
                          <a:lnTo>
                            <a:pt x="158" y="16"/>
                          </a:lnTo>
                          <a:lnTo>
                            <a:pt x="140" y="19"/>
                          </a:lnTo>
                          <a:lnTo>
                            <a:pt x="123" y="21"/>
                          </a:lnTo>
                          <a:lnTo>
                            <a:pt x="105" y="24"/>
                          </a:lnTo>
                          <a:lnTo>
                            <a:pt x="87" y="28"/>
                          </a:lnTo>
                          <a:lnTo>
                            <a:pt x="70" y="30"/>
                          </a:lnTo>
                          <a:lnTo>
                            <a:pt x="52" y="34"/>
                          </a:lnTo>
                          <a:lnTo>
                            <a:pt x="35" y="37"/>
                          </a:lnTo>
                          <a:lnTo>
                            <a:pt x="18" y="40"/>
                          </a:lnTo>
                          <a:lnTo>
                            <a:pt x="0" y="44"/>
                          </a:lnTo>
                          <a:close/>
                        </a:path>
                      </a:pathLst>
                    </a:custGeom>
                    <a:solidFill>
                      <a:schemeClr val="folHlink"/>
                    </a:solidFill>
                    <a:ln w="9525">
                      <a:solidFill>
                        <a:schemeClr val="folHlink"/>
                      </a:solidFill>
                      <a:round/>
                      <a:headEnd/>
                      <a:tailEnd/>
                    </a:ln>
                  </p:spPr>
                  <p:txBody>
                    <a:bodyPr/>
                    <a:lstStyle/>
                    <a:p>
                      <a:endParaRPr lang="id-ID"/>
                    </a:p>
                  </p:txBody>
                </p:sp>
                <p:sp>
                  <p:nvSpPr>
                    <p:cNvPr id="31" name="Freeform 213"/>
                    <p:cNvSpPr>
                      <a:spLocks/>
                    </p:cNvSpPr>
                    <p:nvPr/>
                  </p:nvSpPr>
                  <p:spPr bwMode="auto">
                    <a:xfrm>
                      <a:off x="4132" y="3174"/>
                      <a:ext cx="263" cy="95"/>
                    </a:xfrm>
                    <a:custGeom>
                      <a:avLst/>
                      <a:gdLst/>
                      <a:ahLst/>
                      <a:cxnLst>
                        <a:cxn ang="0">
                          <a:pos x="445" y="0"/>
                        </a:cxn>
                        <a:cxn ang="0">
                          <a:pos x="0" y="0"/>
                        </a:cxn>
                        <a:cxn ang="0">
                          <a:pos x="5" y="65"/>
                        </a:cxn>
                        <a:cxn ang="0">
                          <a:pos x="14" y="129"/>
                        </a:cxn>
                        <a:cxn ang="0">
                          <a:pos x="27" y="190"/>
                        </a:cxn>
                        <a:cxn ang="0">
                          <a:pos x="43" y="252"/>
                        </a:cxn>
                        <a:cxn ang="0">
                          <a:pos x="63" y="311"/>
                        </a:cxn>
                        <a:cxn ang="0">
                          <a:pos x="85" y="369"/>
                        </a:cxn>
                        <a:cxn ang="0">
                          <a:pos x="110" y="424"/>
                        </a:cxn>
                        <a:cxn ang="0">
                          <a:pos x="139" y="478"/>
                        </a:cxn>
                        <a:cxn ang="0">
                          <a:pos x="160" y="473"/>
                        </a:cxn>
                        <a:cxn ang="0">
                          <a:pos x="179" y="470"/>
                        </a:cxn>
                        <a:cxn ang="0">
                          <a:pos x="200" y="465"/>
                        </a:cxn>
                        <a:cxn ang="0">
                          <a:pos x="221" y="461"/>
                        </a:cxn>
                        <a:cxn ang="0">
                          <a:pos x="242" y="456"/>
                        </a:cxn>
                        <a:cxn ang="0">
                          <a:pos x="263" y="452"/>
                        </a:cxn>
                        <a:cxn ang="0">
                          <a:pos x="285" y="449"/>
                        </a:cxn>
                        <a:cxn ang="0">
                          <a:pos x="306" y="445"/>
                        </a:cxn>
                        <a:cxn ang="0">
                          <a:pos x="328" y="441"/>
                        </a:cxn>
                        <a:cxn ang="0">
                          <a:pos x="349" y="439"/>
                        </a:cxn>
                        <a:cxn ang="0">
                          <a:pos x="371" y="435"/>
                        </a:cxn>
                        <a:cxn ang="0">
                          <a:pos x="393" y="433"/>
                        </a:cxn>
                        <a:cxn ang="0">
                          <a:pos x="415" y="429"/>
                        </a:cxn>
                        <a:cxn ang="0">
                          <a:pos x="437" y="426"/>
                        </a:cxn>
                        <a:cxn ang="0">
                          <a:pos x="459" y="424"/>
                        </a:cxn>
                        <a:cxn ang="0">
                          <a:pos x="481" y="422"/>
                        </a:cxn>
                        <a:cxn ang="0">
                          <a:pos x="473" y="370"/>
                        </a:cxn>
                        <a:cxn ang="0">
                          <a:pos x="467" y="318"/>
                        </a:cxn>
                        <a:cxn ang="0">
                          <a:pos x="461" y="267"/>
                        </a:cxn>
                        <a:cxn ang="0">
                          <a:pos x="457" y="214"/>
                        </a:cxn>
                        <a:cxn ang="0">
                          <a:pos x="452" y="160"/>
                        </a:cxn>
                        <a:cxn ang="0">
                          <a:pos x="449" y="107"/>
                        </a:cxn>
                        <a:cxn ang="0">
                          <a:pos x="447" y="54"/>
                        </a:cxn>
                        <a:cxn ang="0">
                          <a:pos x="445" y="0"/>
                        </a:cxn>
                      </a:cxnLst>
                      <a:rect l="0" t="0" r="r" b="b"/>
                      <a:pathLst>
                        <a:path w="481" h="478">
                          <a:moveTo>
                            <a:pt x="445" y="0"/>
                          </a:moveTo>
                          <a:lnTo>
                            <a:pt x="0" y="0"/>
                          </a:lnTo>
                          <a:lnTo>
                            <a:pt x="5" y="65"/>
                          </a:lnTo>
                          <a:lnTo>
                            <a:pt x="14" y="129"/>
                          </a:lnTo>
                          <a:lnTo>
                            <a:pt x="27" y="190"/>
                          </a:lnTo>
                          <a:lnTo>
                            <a:pt x="43" y="252"/>
                          </a:lnTo>
                          <a:lnTo>
                            <a:pt x="63" y="311"/>
                          </a:lnTo>
                          <a:lnTo>
                            <a:pt x="85" y="369"/>
                          </a:lnTo>
                          <a:lnTo>
                            <a:pt x="110" y="424"/>
                          </a:lnTo>
                          <a:lnTo>
                            <a:pt x="139" y="478"/>
                          </a:lnTo>
                          <a:lnTo>
                            <a:pt x="160" y="473"/>
                          </a:lnTo>
                          <a:lnTo>
                            <a:pt x="179" y="470"/>
                          </a:lnTo>
                          <a:lnTo>
                            <a:pt x="200" y="465"/>
                          </a:lnTo>
                          <a:lnTo>
                            <a:pt x="221" y="461"/>
                          </a:lnTo>
                          <a:lnTo>
                            <a:pt x="242" y="456"/>
                          </a:lnTo>
                          <a:lnTo>
                            <a:pt x="263" y="452"/>
                          </a:lnTo>
                          <a:lnTo>
                            <a:pt x="285" y="449"/>
                          </a:lnTo>
                          <a:lnTo>
                            <a:pt x="306" y="445"/>
                          </a:lnTo>
                          <a:lnTo>
                            <a:pt x="328" y="441"/>
                          </a:lnTo>
                          <a:lnTo>
                            <a:pt x="349" y="439"/>
                          </a:lnTo>
                          <a:lnTo>
                            <a:pt x="371" y="435"/>
                          </a:lnTo>
                          <a:lnTo>
                            <a:pt x="393" y="433"/>
                          </a:lnTo>
                          <a:lnTo>
                            <a:pt x="415" y="429"/>
                          </a:lnTo>
                          <a:lnTo>
                            <a:pt x="437" y="426"/>
                          </a:lnTo>
                          <a:lnTo>
                            <a:pt x="459" y="424"/>
                          </a:lnTo>
                          <a:lnTo>
                            <a:pt x="481" y="422"/>
                          </a:lnTo>
                          <a:lnTo>
                            <a:pt x="473" y="370"/>
                          </a:lnTo>
                          <a:lnTo>
                            <a:pt x="467" y="318"/>
                          </a:lnTo>
                          <a:lnTo>
                            <a:pt x="461" y="267"/>
                          </a:lnTo>
                          <a:lnTo>
                            <a:pt x="457" y="214"/>
                          </a:lnTo>
                          <a:lnTo>
                            <a:pt x="452" y="160"/>
                          </a:lnTo>
                          <a:lnTo>
                            <a:pt x="449" y="107"/>
                          </a:lnTo>
                          <a:lnTo>
                            <a:pt x="447" y="54"/>
                          </a:lnTo>
                          <a:lnTo>
                            <a:pt x="445" y="0"/>
                          </a:lnTo>
                          <a:close/>
                        </a:path>
                      </a:pathLst>
                    </a:custGeom>
                    <a:solidFill>
                      <a:schemeClr val="folHlink"/>
                    </a:solidFill>
                    <a:ln w="9525">
                      <a:solidFill>
                        <a:schemeClr val="folHlink"/>
                      </a:solidFill>
                      <a:round/>
                      <a:headEnd/>
                      <a:tailEnd/>
                    </a:ln>
                  </p:spPr>
                  <p:txBody>
                    <a:bodyPr/>
                    <a:lstStyle/>
                    <a:p>
                      <a:endParaRPr lang="id-ID"/>
                    </a:p>
                  </p:txBody>
                </p:sp>
              </p:grpSp>
              <p:grpSp>
                <p:nvGrpSpPr>
                  <p:cNvPr id="17" name="Group 214"/>
                  <p:cNvGrpSpPr>
                    <a:grpSpLocks/>
                  </p:cNvGrpSpPr>
                  <p:nvPr/>
                </p:nvGrpSpPr>
                <p:grpSpPr bwMode="auto">
                  <a:xfrm>
                    <a:off x="4422" y="2949"/>
                    <a:ext cx="408" cy="424"/>
                    <a:chOff x="4445" y="2949"/>
                    <a:chExt cx="358" cy="424"/>
                  </a:xfrm>
                </p:grpSpPr>
                <p:sp>
                  <p:nvSpPr>
                    <p:cNvPr id="24" name="Freeform 215"/>
                    <p:cNvSpPr>
                      <a:spLocks/>
                    </p:cNvSpPr>
                    <p:nvPr/>
                  </p:nvSpPr>
                  <p:spPr bwMode="auto">
                    <a:xfrm>
                      <a:off x="4481" y="2949"/>
                      <a:ext cx="286" cy="88"/>
                    </a:xfrm>
                    <a:custGeom>
                      <a:avLst/>
                      <a:gdLst/>
                      <a:ahLst/>
                      <a:cxnLst>
                        <a:cxn ang="0">
                          <a:pos x="336" y="31"/>
                        </a:cxn>
                        <a:cxn ang="0">
                          <a:pos x="315" y="16"/>
                        </a:cxn>
                        <a:cxn ang="0">
                          <a:pos x="294" y="6"/>
                        </a:cxn>
                        <a:cxn ang="0">
                          <a:pos x="274" y="1"/>
                        </a:cxn>
                        <a:cxn ang="0">
                          <a:pos x="253" y="1"/>
                        </a:cxn>
                        <a:cxn ang="0">
                          <a:pos x="231" y="6"/>
                        </a:cxn>
                        <a:cxn ang="0">
                          <a:pos x="210" y="17"/>
                        </a:cxn>
                        <a:cxn ang="0">
                          <a:pos x="188" y="33"/>
                        </a:cxn>
                        <a:cxn ang="0">
                          <a:pos x="165" y="56"/>
                        </a:cxn>
                        <a:cxn ang="0">
                          <a:pos x="139" y="87"/>
                        </a:cxn>
                        <a:cxn ang="0">
                          <a:pos x="115" y="124"/>
                        </a:cxn>
                        <a:cxn ang="0">
                          <a:pos x="92" y="168"/>
                        </a:cxn>
                        <a:cxn ang="0">
                          <a:pos x="70" y="217"/>
                        </a:cxn>
                        <a:cxn ang="0">
                          <a:pos x="48" y="273"/>
                        </a:cxn>
                        <a:cxn ang="0">
                          <a:pos x="28" y="334"/>
                        </a:cxn>
                        <a:cxn ang="0">
                          <a:pos x="9" y="401"/>
                        </a:cxn>
                        <a:cxn ang="0">
                          <a:pos x="15" y="436"/>
                        </a:cxn>
                        <a:cxn ang="0">
                          <a:pos x="43" y="437"/>
                        </a:cxn>
                        <a:cxn ang="0">
                          <a:pos x="73" y="439"/>
                        </a:cxn>
                        <a:cxn ang="0">
                          <a:pos x="102" y="441"/>
                        </a:cxn>
                        <a:cxn ang="0">
                          <a:pos x="130" y="441"/>
                        </a:cxn>
                        <a:cxn ang="0">
                          <a:pos x="160" y="442"/>
                        </a:cxn>
                        <a:cxn ang="0">
                          <a:pos x="189" y="444"/>
                        </a:cxn>
                        <a:cxn ang="0">
                          <a:pos x="218" y="444"/>
                        </a:cxn>
                        <a:cxn ang="0">
                          <a:pos x="251" y="444"/>
                        </a:cxn>
                        <a:cxn ang="0">
                          <a:pos x="288" y="444"/>
                        </a:cxn>
                        <a:cxn ang="0">
                          <a:pos x="325" y="442"/>
                        </a:cxn>
                        <a:cxn ang="0">
                          <a:pos x="362" y="441"/>
                        </a:cxn>
                        <a:cxn ang="0">
                          <a:pos x="398" y="440"/>
                        </a:cxn>
                        <a:cxn ang="0">
                          <a:pos x="434" y="437"/>
                        </a:cxn>
                        <a:cxn ang="0">
                          <a:pos x="471" y="435"/>
                        </a:cxn>
                        <a:cxn ang="0">
                          <a:pos x="506" y="433"/>
                        </a:cxn>
                        <a:cxn ang="0">
                          <a:pos x="515" y="396"/>
                        </a:cxn>
                        <a:cxn ang="0">
                          <a:pos x="496" y="329"/>
                        </a:cxn>
                        <a:cxn ang="0">
                          <a:pos x="476" y="269"/>
                        </a:cxn>
                        <a:cxn ang="0">
                          <a:pos x="455" y="214"/>
                        </a:cxn>
                        <a:cxn ang="0">
                          <a:pos x="432" y="163"/>
                        </a:cxn>
                        <a:cxn ang="0">
                          <a:pos x="409" y="120"/>
                        </a:cxn>
                        <a:cxn ang="0">
                          <a:pos x="385" y="83"/>
                        </a:cxn>
                        <a:cxn ang="0">
                          <a:pos x="359" y="53"/>
                        </a:cxn>
                      </a:cxnLst>
                      <a:rect l="0" t="0" r="r" b="b"/>
                      <a:pathLst>
                        <a:path w="523" h="444">
                          <a:moveTo>
                            <a:pt x="347" y="40"/>
                          </a:moveTo>
                          <a:lnTo>
                            <a:pt x="336" y="31"/>
                          </a:lnTo>
                          <a:lnTo>
                            <a:pt x="326" y="23"/>
                          </a:lnTo>
                          <a:lnTo>
                            <a:pt x="315" y="16"/>
                          </a:lnTo>
                          <a:lnTo>
                            <a:pt x="305" y="10"/>
                          </a:lnTo>
                          <a:lnTo>
                            <a:pt x="294" y="6"/>
                          </a:lnTo>
                          <a:lnTo>
                            <a:pt x="285" y="2"/>
                          </a:lnTo>
                          <a:lnTo>
                            <a:pt x="274" y="1"/>
                          </a:lnTo>
                          <a:lnTo>
                            <a:pt x="264" y="0"/>
                          </a:lnTo>
                          <a:lnTo>
                            <a:pt x="253" y="1"/>
                          </a:lnTo>
                          <a:lnTo>
                            <a:pt x="242" y="2"/>
                          </a:lnTo>
                          <a:lnTo>
                            <a:pt x="231" y="6"/>
                          </a:lnTo>
                          <a:lnTo>
                            <a:pt x="221" y="11"/>
                          </a:lnTo>
                          <a:lnTo>
                            <a:pt x="210" y="17"/>
                          </a:lnTo>
                          <a:lnTo>
                            <a:pt x="199" y="24"/>
                          </a:lnTo>
                          <a:lnTo>
                            <a:pt x="188" y="33"/>
                          </a:lnTo>
                          <a:lnTo>
                            <a:pt x="177" y="43"/>
                          </a:lnTo>
                          <a:lnTo>
                            <a:pt x="165" y="56"/>
                          </a:lnTo>
                          <a:lnTo>
                            <a:pt x="151" y="71"/>
                          </a:lnTo>
                          <a:lnTo>
                            <a:pt x="139" y="87"/>
                          </a:lnTo>
                          <a:lnTo>
                            <a:pt x="127" y="106"/>
                          </a:lnTo>
                          <a:lnTo>
                            <a:pt x="115" y="124"/>
                          </a:lnTo>
                          <a:lnTo>
                            <a:pt x="104" y="146"/>
                          </a:lnTo>
                          <a:lnTo>
                            <a:pt x="92" y="168"/>
                          </a:lnTo>
                          <a:lnTo>
                            <a:pt x="81" y="193"/>
                          </a:lnTo>
                          <a:lnTo>
                            <a:pt x="70" y="217"/>
                          </a:lnTo>
                          <a:lnTo>
                            <a:pt x="59" y="244"/>
                          </a:lnTo>
                          <a:lnTo>
                            <a:pt x="48" y="273"/>
                          </a:lnTo>
                          <a:lnTo>
                            <a:pt x="38" y="303"/>
                          </a:lnTo>
                          <a:lnTo>
                            <a:pt x="28" y="334"/>
                          </a:lnTo>
                          <a:lnTo>
                            <a:pt x="18" y="366"/>
                          </a:lnTo>
                          <a:lnTo>
                            <a:pt x="9" y="401"/>
                          </a:lnTo>
                          <a:lnTo>
                            <a:pt x="0" y="435"/>
                          </a:lnTo>
                          <a:lnTo>
                            <a:pt x="15" y="436"/>
                          </a:lnTo>
                          <a:lnTo>
                            <a:pt x="29" y="436"/>
                          </a:lnTo>
                          <a:lnTo>
                            <a:pt x="43" y="437"/>
                          </a:lnTo>
                          <a:lnTo>
                            <a:pt x="59" y="439"/>
                          </a:lnTo>
                          <a:lnTo>
                            <a:pt x="73" y="439"/>
                          </a:lnTo>
                          <a:lnTo>
                            <a:pt x="87" y="440"/>
                          </a:lnTo>
                          <a:lnTo>
                            <a:pt x="102" y="441"/>
                          </a:lnTo>
                          <a:lnTo>
                            <a:pt x="116" y="441"/>
                          </a:lnTo>
                          <a:lnTo>
                            <a:pt x="130" y="441"/>
                          </a:lnTo>
                          <a:lnTo>
                            <a:pt x="145" y="442"/>
                          </a:lnTo>
                          <a:lnTo>
                            <a:pt x="160" y="442"/>
                          </a:lnTo>
                          <a:lnTo>
                            <a:pt x="174" y="442"/>
                          </a:lnTo>
                          <a:lnTo>
                            <a:pt x="189" y="444"/>
                          </a:lnTo>
                          <a:lnTo>
                            <a:pt x="203" y="444"/>
                          </a:lnTo>
                          <a:lnTo>
                            <a:pt x="218" y="444"/>
                          </a:lnTo>
                          <a:lnTo>
                            <a:pt x="233" y="444"/>
                          </a:lnTo>
                          <a:lnTo>
                            <a:pt x="251" y="444"/>
                          </a:lnTo>
                          <a:lnTo>
                            <a:pt x="270" y="444"/>
                          </a:lnTo>
                          <a:lnTo>
                            <a:pt x="288" y="444"/>
                          </a:lnTo>
                          <a:lnTo>
                            <a:pt x="307" y="442"/>
                          </a:lnTo>
                          <a:lnTo>
                            <a:pt x="325" y="442"/>
                          </a:lnTo>
                          <a:lnTo>
                            <a:pt x="344" y="441"/>
                          </a:lnTo>
                          <a:lnTo>
                            <a:pt x="362" y="441"/>
                          </a:lnTo>
                          <a:lnTo>
                            <a:pt x="380" y="440"/>
                          </a:lnTo>
                          <a:lnTo>
                            <a:pt x="398" y="440"/>
                          </a:lnTo>
                          <a:lnTo>
                            <a:pt x="417" y="439"/>
                          </a:lnTo>
                          <a:lnTo>
                            <a:pt x="434" y="437"/>
                          </a:lnTo>
                          <a:lnTo>
                            <a:pt x="453" y="436"/>
                          </a:lnTo>
                          <a:lnTo>
                            <a:pt x="471" y="435"/>
                          </a:lnTo>
                          <a:lnTo>
                            <a:pt x="488" y="434"/>
                          </a:lnTo>
                          <a:lnTo>
                            <a:pt x="506" y="433"/>
                          </a:lnTo>
                          <a:lnTo>
                            <a:pt x="523" y="431"/>
                          </a:lnTo>
                          <a:lnTo>
                            <a:pt x="515" y="396"/>
                          </a:lnTo>
                          <a:lnTo>
                            <a:pt x="506" y="362"/>
                          </a:lnTo>
                          <a:lnTo>
                            <a:pt x="496" y="329"/>
                          </a:lnTo>
                          <a:lnTo>
                            <a:pt x="486" y="299"/>
                          </a:lnTo>
                          <a:lnTo>
                            <a:pt x="476" y="269"/>
                          </a:lnTo>
                          <a:lnTo>
                            <a:pt x="465" y="241"/>
                          </a:lnTo>
                          <a:lnTo>
                            <a:pt x="455" y="214"/>
                          </a:lnTo>
                          <a:lnTo>
                            <a:pt x="444" y="188"/>
                          </a:lnTo>
                          <a:lnTo>
                            <a:pt x="432" y="163"/>
                          </a:lnTo>
                          <a:lnTo>
                            <a:pt x="421" y="141"/>
                          </a:lnTo>
                          <a:lnTo>
                            <a:pt x="409" y="120"/>
                          </a:lnTo>
                          <a:lnTo>
                            <a:pt x="397" y="101"/>
                          </a:lnTo>
                          <a:lnTo>
                            <a:pt x="385" y="83"/>
                          </a:lnTo>
                          <a:lnTo>
                            <a:pt x="373" y="67"/>
                          </a:lnTo>
                          <a:lnTo>
                            <a:pt x="359" y="53"/>
                          </a:lnTo>
                          <a:lnTo>
                            <a:pt x="347" y="40"/>
                          </a:lnTo>
                          <a:close/>
                        </a:path>
                      </a:pathLst>
                    </a:custGeom>
                    <a:solidFill>
                      <a:schemeClr val="folHlink"/>
                    </a:solidFill>
                    <a:ln w="9525">
                      <a:solidFill>
                        <a:schemeClr val="folHlink"/>
                      </a:solidFill>
                      <a:round/>
                      <a:headEnd/>
                      <a:tailEnd/>
                    </a:ln>
                  </p:spPr>
                  <p:txBody>
                    <a:bodyPr/>
                    <a:lstStyle/>
                    <a:p>
                      <a:endParaRPr lang="id-ID"/>
                    </a:p>
                  </p:txBody>
                </p:sp>
                <p:sp>
                  <p:nvSpPr>
                    <p:cNvPr id="25" name="Freeform 216"/>
                    <p:cNvSpPr>
                      <a:spLocks/>
                    </p:cNvSpPr>
                    <p:nvPr/>
                  </p:nvSpPr>
                  <p:spPr bwMode="auto">
                    <a:xfrm>
                      <a:off x="4446" y="3063"/>
                      <a:ext cx="357" cy="83"/>
                    </a:xfrm>
                    <a:custGeom>
                      <a:avLst/>
                      <a:gdLst/>
                      <a:ahLst/>
                      <a:cxnLst>
                        <a:cxn ang="0">
                          <a:pos x="617" y="0"/>
                        </a:cxn>
                        <a:cxn ang="0">
                          <a:pos x="597" y="1"/>
                        </a:cxn>
                        <a:cxn ang="0">
                          <a:pos x="579" y="4"/>
                        </a:cxn>
                        <a:cxn ang="0">
                          <a:pos x="559" y="5"/>
                        </a:cxn>
                        <a:cxn ang="0">
                          <a:pos x="539" y="6"/>
                        </a:cxn>
                        <a:cxn ang="0">
                          <a:pos x="519" y="8"/>
                        </a:cxn>
                        <a:cxn ang="0">
                          <a:pos x="499" y="9"/>
                        </a:cxn>
                        <a:cxn ang="0">
                          <a:pos x="479" y="10"/>
                        </a:cxn>
                        <a:cxn ang="0">
                          <a:pos x="460" y="11"/>
                        </a:cxn>
                        <a:cxn ang="0">
                          <a:pos x="440" y="13"/>
                        </a:cxn>
                        <a:cxn ang="0">
                          <a:pos x="419" y="13"/>
                        </a:cxn>
                        <a:cxn ang="0">
                          <a:pos x="399" y="14"/>
                        </a:cxn>
                        <a:cxn ang="0">
                          <a:pos x="379" y="14"/>
                        </a:cxn>
                        <a:cxn ang="0">
                          <a:pos x="358" y="15"/>
                        </a:cxn>
                        <a:cxn ang="0">
                          <a:pos x="339" y="15"/>
                        </a:cxn>
                        <a:cxn ang="0">
                          <a:pos x="319" y="15"/>
                        </a:cxn>
                        <a:cxn ang="0">
                          <a:pos x="298" y="15"/>
                        </a:cxn>
                        <a:cxn ang="0">
                          <a:pos x="281" y="15"/>
                        </a:cxn>
                        <a:cxn ang="0">
                          <a:pos x="265" y="15"/>
                        </a:cxn>
                        <a:cxn ang="0">
                          <a:pos x="248" y="15"/>
                        </a:cxn>
                        <a:cxn ang="0">
                          <a:pos x="232" y="14"/>
                        </a:cxn>
                        <a:cxn ang="0">
                          <a:pos x="215" y="14"/>
                        </a:cxn>
                        <a:cxn ang="0">
                          <a:pos x="199" y="14"/>
                        </a:cxn>
                        <a:cxn ang="0">
                          <a:pos x="183" y="13"/>
                        </a:cxn>
                        <a:cxn ang="0">
                          <a:pos x="167" y="13"/>
                        </a:cxn>
                        <a:cxn ang="0">
                          <a:pos x="150" y="11"/>
                        </a:cxn>
                        <a:cxn ang="0">
                          <a:pos x="134" y="11"/>
                        </a:cxn>
                        <a:cxn ang="0">
                          <a:pos x="118" y="10"/>
                        </a:cxn>
                        <a:cxn ang="0">
                          <a:pos x="102" y="9"/>
                        </a:cxn>
                        <a:cxn ang="0">
                          <a:pos x="86" y="9"/>
                        </a:cxn>
                        <a:cxn ang="0">
                          <a:pos x="70" y="8"/>
                        </a:cxn>
                        <a:cxn ang="0">
                          <a:pos x="53" y="6"/>
                        </a:cxn>
                        <a:cxn ang="0">
                          <a:pos x="38" y="5"/>
                        </a:cxn>
                        <a:cxn ang="0">
                          <a:pos x="30" y="52"/>
                        </a:cxn>
                        <a:cxn ang="0">
                          <a:pos x="24" y="100"/>
                        </a:cxn>
                        <a:cxn ang="0">
                          <a:pos x="18" y="149"/>
                        </a:cxn>
                        <a:cxn ang="0">
                          <a:pos x="13" y="199"/>
                        </a:cxn>
                        <a:cxn ang="0">
                          <a:pos x="8" y="252"/>
                        </a:cxn>
                        <a:cxn ang="0">
                          <a:pos x="5" y="305"/>
                        </a:cxn>
                        <a:cxn ang="0">
                          <a:pos x="3" y="360"/>
                        </a:cxn>
                        <a:cxn ang="0">
                          <a:pos x="0" y="416"/>
                        </a:cxn>
                        <a:cxn ang="0">
                          <a:pos x="656" y="416"/>
                        </a:cxn>
                        <a:cxn ang="0">
                          <a:pos x="653" y="359"/>
                        </a:cxn>
                        <a:cxn ang="0">
                          <a:pos x="651" y="304"/>
                        </a:cxn>
                        <a:cxn ang="0">
                          <a:pos x="648" y="250"/>
                        </a:cxn>
                        <a:cxn ang="0">
                          <a:pos x="643" y="197"/>
                        </a:cxn>
                        <a:cxn ang="0">
                          <a:pos x="638" y="147"/>
                        </a:cxn>
                        <a:cxn ang="0">
                          <a:pos x="631" y="96"/>
                        </a:cxn>
                        <a:cxn ang="0">
                          <a:pos x="625" y="47"/>
                        </a:cxn>
                        <a:cxn ang="0">
                          <a:pos x="617" y="0"/>
                        </a:cxn>
                      </a:cxnLst>
                      <a:rect l="0" t="0" r="r" b="b"/>
                      <a:pathLst>
                        <a:path w="656" h="416">
                          <a:moveTo>
                            <a:pt x="617" y="0"/>
                          </a:moveTo>
                          <a:lnTo>
                            <a:pt x="597" y="1"/>
                          </a:lnTo>
                          <a:lnTo>
                            <a:pt x="579" y="4"/>
                          </a:lnTo>
                          <a:lnTo>
                            <a:pt x="559" y="5"/>
                          </a:lnTo>
                          <a:lnTo>
                            <a:pt x="539" y="6"/>
                          </a:lnTo>
                          <a:lnTo>
                            <a:pt x="519" y="8"/>
                          </a:lnTo>
                          <a:lnTo>
                            <a:pt x="499" y="9"/>
                          </a:lnTo>
                          <a:lnTo>
                            <a:pt x="479" y="10"/>
                          </a:lnTo>
                          <a:lnTo>
                            <a:pt x="460" y="11"/>
                          </a:lnTo>
                          <a:lnTo>
                            <a:pt x="440" y="13"/>
                          </a:lnTo>
                          <a:lnTo>
                            <a:pt x="419" y="13"/>
                          </a:lnTo>
                          <a:lnTo>
                            <a:pt x="399" y="14"/>
                          </a:lnTo>
                          <a:lnTo>
                            <a:pt x="379" y="14"/>
                          </a:lnTo>
                          <a:lnTo>
                            <a:pt x="358" y="15"/>
                          </a:lnTo>
                          <a:lnTo>
                            <a:pt x="339" y="15"/>
                          </a:lnTo>
                          <a:lnTo>
                            <a:pt x="319" y="15"/>
                          </a:lnTo>
                          <a:lnTo>
                            <a:pt x="298" y="15"/>
                          </a:lnTo>
                          <a:lnTo>
                            <a:pt x="281" y="15"/>
                          </a:lnTo>
                          <a:lnTo>
                            <a:pt x="265" y="15"/>
                          </a:lnTo>
                          <a:lnTo>
                            <a:pt x="248" y="15"/>
                          </a:lnTo>
                          <a:lnTo>
                            <a:pt x="232" y="14"/>
                          </a:lnTo>
                          <a:lnTo>
                            <a:pt x="215" y="14"/>
                          </a:lnTo>
                          <a:lnTo>
                            <a:pt x="199" y="14"/>
                          </a:lnTo>
                          <a:lnTo>
                            <a:pt x="183" y="13"/>
                          </a:lnTo>
                          <a:lnTo>
                            <a:pt x="167" y="13"/>
                          </a:lnTo>
                          <a:lnTo>
                            <a:pt x="150" y="11"/>
                          </a:lnTo>
                          <a:lnTo>
                            <a:pt x="134" y="11"/>
                          </a:lnTo>
                          <a:lnTo>
                            <a:pt x="118" y="10"/>
                          </a:lnTo>
                          <a:lnTo>
                            <a:pt x="102" y="9"/>
                          </a:lnTo>
                          <a:lnTo>
                            <a:pt x="86" y="9"/>
                          </a:lnTo>
                          <a:lnTo>
                            <a:pt x="70" y="8"/>
                          </a:lnTo>
                          <a:lnTo>
                            <a:pt x="53" y="6"/>
                          </a:lnTo>
                          <a:lnTo>
                            <a:pt x="38" y="5"/>
                          </a:lnTo>
                          <a:lnTo>
                            <a:pt x="30" y="52"/>
                          </a:lnTo>
                          <a:lnTo>
                            <a:pt x="24" y="100"/>
                          </a:lnTo>
                          <a:lnTo>
                            <a:pt x="18" y="149"/>
                          </a:lnTo>
                          <a:lnTo>
                            <a:pt x="13" y="199"/>
                          </a:lnTo>
                          <a:lnTo>
                            <a:pt x="8" y="252"/>
                          </a:lnTo>
                          <a:lnTo>
                            <a:pt x="5" y="305"/>
                          </a:lnTo>
                          <a:lnTo>
                            <a:pt x="3" y="360"/>
                          </a:lnTo>
                          <a:lnTo>
                            <a:pt x="0" y="416"/>
                          </a:lnTo>
                          <a:lnTo>
                            <a:pt x="656" y="416"/>
                          </a:lnTo>
                          <a:lnTo>
                            <a:pt x="653" y="359"/>
                          </a:lnTo>
                          <a:lnTo>
                            <a:pt x="651" y="304"/>
                          </a:lnTo>
                          <a:lnTo>
                            <a:pt x="648" y="250"/>
                          </a:lnTo>
                          <a:lnTo>
                            <a:pt x="643" y="197"/>
                          </a:lnTo>
                          <a:lnTo>
                            <a:pt x="638" y="147"/>
                          </a:lnTo>
                          <a:lnTo>
                            <a:pt x="631" y="96"/>
                          </a:lnTo>
                          <a:lnTo>
                            <a:pt x="625" y="47"/>
                          </a:lnTo>
                          <a:lnTo>
                            <a:pt x="617" y="0"/>
                          </a:lnTo>
                          <a:close/>
                        </a:path>
                      </a:pathLst>
                    </a:custGeom>
                    <a:solidFill>
                      <a:schemeClr val="folHlink"/>
                    </a:solidFill>
                    <a:ln w="9525">
                      <a:solidFill>
                        <a:schemeClr val="folHlink"/>
                      </a:solidFill>
                      <a:round/>
                      <a:headEnd/>
                      <a:tailEnd/>
                    </a:ln>
                  </p:spPr>
                  <p:txBody>
                    <a:bodyPr/>
                    <a:lstStyle/>
                    <a:p>
                      <a:endParaRPr lang="id-ID"/>
                    </a:p>
                  </p:txBody>
                </p:sp>
                <p:sp>
                  <p:nvSpPr>
                    <p:cNvPr id="26" name="Freeform 217"/>
                    <p:cNvSpPr>
                      <a:spLocks/>
                    </p:cNvSpPr>
                    <p:nvPr/>
                  </p:nvSpPr>
                  <p:spPr bwMode="auto">
                    <a:xfrm>
                      <a:off x="4445" y="3174"/>
                      <a:ext cx="358" cy="83"/>
                    </a:xfrm>
                    <a:custGeom>
                      <a:avLst/>
                      <a:gdLst/>
                      <a:ahLst/>
                      <a:cxnLst>
                        <a:cxn ang="0">
                          <a:pos x="37" y="409"/>
                        </a:cxn>
                        <a:cxn ang="0">
                          <a:pos x="53" y="408"/>
                        </a:cxn>
                        <a:cxn ang="0">
                          <a:pos x="69" y="407"/>
                        </a:cxn>
                        <a:cxn ang="0">
                          <a:pos x="85" y="406"/>
                        </a:cxn>
                        <a:cxn ang="0">
                          <a:pos x="102" y="406"/>
                        </a:cxn>
                        <a:cxn ang="0">
                          <a:pos x="118" y="404"/>
                        </a:cxn>
                        <a:cxn ang="0">
                          <a:pos x="134" y="403"/>
                        </a:cxn>
                        <a:cxn ang="0">
                          <a:pos x="150" y="403"/>
                        </a:cxn>
                        <a:cxn ang="0">
                          <a:pos x="167" y="402"/>
                        </a:cxn>
                        <a:cxn ang="0">
                          <a:pos x="183" y="402"/>
                        </a:cxn>
                        <a:cxn ang="0">
                          <a:pos x="200" y="401"/>
                        </a:cxn>
                        <a:cxn ang="0">
                          <a:pos x="216" y="401"/>
                        </a:cxn>
                        <a:cxn ang="0">
                          <a:pos x="233" y="401"/>
                        </a:cxn>
                        <a:cxn ang="0">
                          <a:pos x="249" y="399"/>
                        </a:cxn>
                        <a:cxn ang="0">
                          <a:pos x="266" y="399"/>
                        </a:cxn>
                        <a:cxn ang="0">
                          <a:pos x="282" y="399"/>
                        </a:cxn>
                        <a:cxn ang="0">
                          <a:pos x="299" y="399"/>
                        </a:cxn>
                        <a:cxn ang="0">
                          <a:pos x="320" y="399"/>
                        </a:cxn>
                        <a:cxn ang="0">
                          <a:pos x="340" y="399"/>
                        </a:cxn>
                        <a:cxn ang="0">
                          <a:pos x="360" y="401"/>
                        </a:cxn>
                        <a:cxn ang="0">
                          <a:pos x="380" y="401"/>
                        </a:cxn>
                        <a:cxn ang="0">
                          <a:pos x="400" y="401"/>
                        </a:cxn>
                        <a:cxn ang="0">
                          <a:pos x="421" y="402"/>
                        </a:cxn>
                        <a:cxn ang="0">
                          <a:pos x="441" y="403"/>
                        </a:cxn>
                        <a:cxn ang="0">
                          <a:pos x="462" y="403"/>
                        </a:cxn>
                        <a:cxn ang="0">
                          <a:pos x="482" y="404"/>
                        </a:cxn>
                        <a:cxn ang="0">
                          <a:pos x="501" y="406"/>
                        </a:cxn>
                        <a:cxn ang="0">
                          <a:pos x="521" y="407"/>
                        </a:cxn>
                        <a:cxn ang="0">
                          <a:pos x="541" y="408"/>
                        </a:cxn>
                        <a:cxn ang="0">
                          <a:pos x="561" y="409"/>
                        </a:cxn>
                        <a:cxn ang="0">
                          <a:pos x="581" y="411"/>
                        </a:cxn>
                        <a:cxn ang="0">
                          <a:pos x="600" y="413"/>
                        </a:cxn>
                        <a:cxn ang="0">
                          <a:pos x="620" y="414"/>
                        </a:cxn>
                        <a:cxn ang="0">
                          <a:pos x="627" y="367"/>
                        </a:cxn>
                        <a:cxn ang="0">
                          <a:pos x="633" y="318"/>
                        </a:cxn>
                        <a:cxn ang="0">
                          <a:pos x="640" y="269"/>
                        </a:cxn>
                        <a:cxn ang="0">
                          <a:pos x="644" y="217"/>
                        </a:cxn>
                        <a:cxn ang="0">
                          <a:pos x="649" y="165"/>
                        </a:cxn>
                        <a:cxn ang="0">
                          <a:pos x="652" y="111"/>
                        </a:cxn>
                        <a:cxn ang="0">
                          <a:pos x="654" y="56"/>
                        </a:cxn>
                        <a:cxn ang="0">
                          <a:pos x="657" y="0"/>
                        </a:cxn>
                        <a:cxn ang="0">
                          <a:pos x="0" y="0"/>
                        </a:cxn>
                        <a:cxn ang="0">
                          <a:pos x="3" y="55"/>
                        </a:cxn>
                        <a:cxn ang="0">
                          <a:pos x="5" y="111"/>
                        </a:cxn>
                        <a:cxn ang="0">
                          <a:pos x="8" y="163"/>
                        </a:cxn>
                        <a:cxn ang="0">
                          <a:pos x="12" y="215"/>
                        </a:cxn>
                        <a:cxn ang="0">
                          <a:pos x="17" y="265"/>
                        </a:cxn>
                        <a:cxn ang="0">
                          <a:pos x="24" y="315"/>
                        </a:cxn>
                        <a:cxn ang="0">
                          <a:pos x="30" y="363"/>
                        </a:cxn>
                        <a:cxn ang="0">
                          <a:pos x="37" y="409"/>
                        </a:cxn>
                      </a:cxnLst>
                      <a:rect l="0" t="0" r="r" b="b"/>
                      <a:pathLst>
                        <a:path w="657" h="414">
                          <a:moveTo>
                            <a:pt x="37" y="409"/>
                          </a:moveTo>
                          <a:lnTo>
                            <a:pt x="53" y="408"/>
                          </a:lnTo>
                          <a:lnTo>
                            <a:pt x="69" y="407"/>
                          </a:lnTo>
                          <a:lnTo>
                            <a:pt x="85" y="406"/>
                          </a:lnTo>
                          <a:lnTo>
                            <a:pt x="102" y="406"/>
                          </a:lnTo>
                          <a:lnTo>
                            <a:pt x="118" y="404"/>
                          </a:lnTo>
                          <a:lnTo>
                            <a:pt x="134" y="403"/>
                          </a:lnTo>
                          <a:lnTo>
                            <a:pt x="150" y="403"/>
                          </a:lnTo>
                          <a:lnTo>
                            <a:pt x="167" y="402"/>
                          </a:lnTo>
                          <a:lnTo>
                            <a:pt x="183" y="402"/>
                          </a:lnTo>
                          <a:lnTo>
                            <a:pt x="200" y="401"/>
                          </a:lnTo>
                          <a:lnTo>
                            <a:pt x="216" y="401"/>
                          </a:lnTo>
                          <a:lnTo>
                            <a:pt x="233" y="401"/>
                          </a:lnTo>
                          <a:lnTo>
                            <a:pt x="249" y="399"/>
                          </a:lnTo>
                          <a:lnTo>
                            <a:pt x="266" y="399"/>
                          </a:lnTo>
                          <a:lnTo>
                            <a:pt x="282" y="399"/>
                          </a:lnTo>
                          <a:lnTo>
                            <a:pt x="299" y="399"/>
                          </a:lnTo>
                          <a:lnTo>
                            <a:pt x="320" y="399"/>
                          </a:lnTo>
                          <a:lnTo>
                            <a:pt x="340" y="399"/>
                          </a:lnTo>
                          <a:lnTo>
                            <a:pt x="360" y="401"/>
                          </a:lnTo>
                          <a:lnTo>
                            <a:pt x="380" y="401"/>
                          </a:lnTo>
                          <a:lnTo>
                            <a:pt x="400" y="401"/>
                          </a:lnTo>
                          <a:lnTo>
                            <a:pt x="421" y="402"/>
                          </a:lnTo>
                          <a:lnTo>
                            <a:pt x="441" y="403"/>
                          </a:lnTo>
                          <a:lnTo>
                            <a:pt x="462" y="403"/>
                          </a:lnTo>
                          <a:lnTo>
                            <a:pt x="482" y="404"/>
                          </a:lnTo>
                          <a:lnTo>
                            <a:pt x="501" y="406"/>
                          </a:lnTo>
                          <a:lnTo>
                            <a:pt x="521" y="407"/>
                          </a:lnTo>
                          <a:lnTo>
                            <a:pt x="541" y="408"/>
                          </a:lnTo>
                          <a:lnTo>
                            <a:pt x="561" y="409"/>
                          </a:lnTo>
                          <a:lnTo>
                            <a:pt x="581" y="411"/>
                          </a:lnTo>
                          <a:lnTo>
                            <a:pt x="600" y="413"/>
                          </a:lnTo>
                          <a:lnTo>
                            <a:pt x="620" y="414"/>
                          </a:lnTo>
                          <a:lnTo>
                            <a:pt x="627" y="367"/>
                          </a:lnTo>
                          <a:lnTo>
                            <a:pt x="633" y="318"/>
                          </a:lnTo>
                          <a:lnTo>
                            <a:pt x="640" y="269"/>
                          </a:lnTo>
                          <a:lnTo>
                            <a:pt x="644" y="217"/>
                          </a:lnTo>
                          <a:lnTo>
                            <a:pt x="649" y="165"/>
                          </a:lnTo>
                          <a:lnTo>
                            <a:pt x="652" y="111"/>
                          </a:lnTo>
                          <a:lnTo>
                            <a:pt x="654" y="56"/>
                          </a:lnTo>
                          <a:lnTo>
                            <a:pt x="657" y="0"/>
                          </a:lnTo>
                          <a:lnTo>
                            <a:pt x="0" y="0"/>
                          </a:lnTo>
                          <a:lnTo>
                            <a:pt x="3" y="55"/>
                          </a:lnTo>
                          <a:lnTo>
                            <a:pt x="5" y="111"/>
                          </a:lnTo>
                          <a:lnTo>
                            <a:pt x="8" y="163"/>
                          </a:lnTo>
                          <a:lnTo>
                            <a:pt x="12" y="215"/>
                          </a:lnTo>
                          <a:lnTo>
                            <a:pt x="17" y="265"/>
                          </a:lnTo>
                          <a:lnTo>
                            <a:pt x="24" y="315"/>
                          </a:lnTo>
                          <a:lnTo>
                            <a:pt x="30" y="363"/>
                          </a:lnTo>
                          <a:lnTo>
                            <a:pt x="37" y="409"/>
                          </a:lnTo>
                          <a:close/>
                        </a:path>
                      </a:pathLst>
                    </a:custGeom>
                    <a:solidFill>
                      <a:schemeClr val="folHlink"/>
                    </a:solidFill>
                    <a:ln w="9525">
                      <a:solidFill>
                        <a:schemeClr val="folHlink"/>
                      </a:solidFill>
                      <a:round/>
                      <a:headEnd/>
                      <a:tailEnd/>
                    </a:ln>
                  </p:spPr>
                  <p:txBody>
                    <a:bodyPr/>
                    <a:lstStyle/>
                    <a:p>
                      <a:endParaRPr lang="id-ID"/>
                    </a:p>
                  </p:txBody>
                </p:sp>
                <p:sp>
                  <p:nvSpPr>
                    <p:cNvPr id="27" name="Freeform 218"/>
                    <p:cNvSpPr>
                      <a:spLocks/>
                    </p:cNvSpPr>
                    <p:nvPr/>
                  </p:nvSpPr>
                  <p:spPr bwMode="auto">
                    <a:xfrm>
                      <a:off x="4480" y="3282"/>
                      <a:ext cx="288" cy="91"/>
                    </a:xfrm>
                    <a:custGeom>
                      <a:avLst/>
                      <a:gdLst/>
                      <a:ahLst/>
                      <a:cxnLst>
                        <a:cxn ang="0">
                          <a:pos x="220" y="0"/>
                        </a:cxn>
                        <a:cxn ang="0">
                          <a:pos x="191" y="0"/>
                        </a:cxn>
                        <a:cxn ang="0">
                          <a:pos x="161" y="1"/>
                        </a:cxn>
                        <a:cxn ang="0">
                          <a:pos x="131" y="1"/>
                        </a:cxn>
                        <a:cxn ang="0">
                          <a:pos x="102" y="3"/>
                        </a:cxn>
                        <a:cxn ang="0">
                          <a:pos x="73" y="4"/>
                        </a:cxn>
                        <a:cxn ang="0">
                          <a:pos x="43" y="5"/>
                        </a:cxn>
                        <a:cxn ang="0">
                          <a:pos x="15" y="6"/>
                        </a:cxn>
                        <a:cxn ang="0">
                          <a:pos x="17" y="76"/>
                        </a:cxn>
                        <a:cxn ang="0">
                          <a:pos x="55" y="198"/>
                        </a:cxn>
                        <a:cxn ang="0">
                          <a:pos x="99" y="299"/>
                        </a:cxn>
                        <a:cxn ang="0">
                          <a:pos x="147" y="376"/>
                        </a:cxn>
                        <a:cxn ang="0">
                          <a:pos x="183" y="418"/>
                        </a:cxn>
                        <a:cxn ang="0">
                          <a:pos x="206" y="436"/>
                        </a:cxn>
                        <a:cxn ang="0">
                          <a:pos x="229" y="449"/>
                        </a:cxn>
                        <a:cxn ang="0">
                          <a:pos x="253" y="455"/>
                        </a:cxn>
                        <a:cxn ang="0">
                          <a:pos x="277" y="455"/>
                        </a:cxn>
                        <a:cxn ang="0">
                          <a:pos x="300" y="450"/>
                        </a:cxn>
                        <a:cxn ang="0">
                          <a:pos x="323" y="438"/>
                        </a:cxn>
                        <a:cxn ang="0">
                          <a:pos x="346" y="419"/>
                        </a:cxn>
                        <a:cxn ang="0">
                          <a:pos x="381" y="380"/>
                        </a:cxn>
                        <a:cxn ang="0">
                          <a:pos x="429" y="304"/>
                        </a:cxn>
                        <a:cxn ang="0">
                          <a:pos x="473" y="203"/>
                        </a:cxn>
                        <a:cxn ang="0">
                          <a:pos x="512" y="81"/>
                        </a:cxn>
                        <a:cxn ang="0">
                          <a:pos x="511" y="11"/>
                        </a:cxn>
                        <a:cxn ang="0">
                          <a:pos x="475" y="7"/>
                        </a:cxn>
                        <a:cxn ang="0">
                          <a:pos x="438" y="6"/>
                        </a:cxn>
                        <a:cxn ang="0">
                          <a:pos x="402" y="4"/>
                        </a:cxn>
                        <a:cxn ang="0">
                          <a:pos x="366" y="3"/>
                        </a:cxn>
                        <a:cxn ang="0">
                          <a:pos x="328" y="1"/>
                        </a:cxn>
                        <a:cxn ang="0">
                          <a:pos x="291" y="0"/>
                        </a:cxn>
                        <a:cxn ang="0">
                          <a:pos x="253" y="0"/>
                        </a:cxn>
                      </a:cxnLst>
                      <a:rect l="0" t="0" r="r" b="b"/>
                      <a:pathLst>
                        <a:path w="529" h="456">
                          <a:moveTo>
                            <a:pt x="235" y="0"/>
                          </a:moveTo>
                          <a:lnTo>
                            <a:pt x="220" y="0"/>
                          </a:lnTo>
                          <a:lnTo>
                            <a:pt x="205" y="0"/>
                          </a:lnTo>
                          <a:lnTo>
                            <a:pt x="191" y="0"/>
                          </a:lnTo>
                          <a:lnTo>
                            <a:pt x="175" y="0"/>
                          </a:lnTo>
                          <a:lnTo>
                            <a:pt x="161" y="1"/>
                          </a:lnTo>
                          <a:lnTo>
                            <a:pt x="146" y="1"/>
                          </a:lnTo>
                          <a:lnTo>
                            <a:pt x="131" y="1"/>
                          </a:lnTo>
                          <a:lnTo>
                            <a:pt x="117" y="1"/>
                          </a:lnTo>
                          <a:lnTo>
                            <a:pt x="102" y="3"/>
                          </a:lnTo>
                          <a:lnTo>
                            <a:pt x="87" y="3"/>
                          </a:lnTo>
                          <a:lnTo>
                            <a:pt x="73" y="4"/>
                          </a:lnTo>
                          <a:lnTo>
                            <a:pt x="59" y="4"/>
                          </a:lnTo>
                          <a:lnTo>
                            <a:pt x="43" y="5"/>
                          </a:lnTo>
                          <a:lnTo>
                            <a:pt x="29" y="6"/>
                          </a:lnTo>
                          <a:lnTo>
                            <a:pt x="15" y="6"/>
                          </a:lnTo>
                          <a:lnTo>
                            <a:pt x="0" y="7"/>
                          </a:lnTo>
                          <a:lnTo>
                            <a:pt x="17" y="76"/>
                          </a:lnTo>
                          <a:lnTo>
                            <a:pt x="35" y="140"/>
                          </a:lnTo>
                          <a:lnTo>
                            <a:pt x="55" y="198"/>
                          </a:lnTo>
                          <a:lnTo>
                            <a:pt x="77" y="251"/>
                          </a:lnTo>
                          <a:lnTo>
                            <a:pt x="99" y="299"/>
                          </a:lnTo>
                          <a:lnTo>
                            <a:pt x="122" y="341"/>
                          </a:lnTo>
                          <a:lnTo>
                            <a:pt x="147" y="376"/>
                          </a:lnTo>
                          <a:lnTo>
                            <a:pt x="171" y="406"/>
                          </a:lnTo>
                          <a:lnTo>
                            <a:pt x="183" y="418"/>
                          </a:lnTo>
                          <a:lnTo>
                            <a:pt x="194" y="428"/>
                          </a:lnTo>
                          <a:lnTo>
                            <a:pt x="206" y="436"/>
                          </a:lnTo>
                          <a:lnTo>
                            <a:pt x="218" y="444"/>
                          </a:lnTo>
                          <a:lnTo>
                            <a:pt x="229" y="449"/>
                          </a:lnTo>
                          <a:lnTo>
                            <a:pt x="241" y="452"/>
                          </a:lnTo>
                          <a:lnTo>
                            <a:pt x="253" y="455"/>
                          </a:lnTo>
                          <a:lnTo>
                            <a:pt x="266" y="456"/>
                          </a:lnTo>
                          <a:lnTo>
                            <a:pt x="277" y="455"/>
                          </a:lnTo>
                          <a:lnTo>
                            <a:pt x="288" y="454"/>
                          </a:lnTo>
                          <a:lnTo>
                            <a:pt x="300" y="450"/>
                          </a:lnTo>
                          <a:lnTo>
                            <a:pt x="311" y="444"/>
                          </a:lnTo>
                          <a:lnTo>
                            <a:pt x="323" y="438"/>
                          </a:lnTo>
                          <a:lnTo>
                            <a:pt x="334" y="429"/>
                          </a:lnTo>
                          <a:lnTo>
                            <a:pt x="346" y="419"/>
                          </a:lnTo>
                          <a:lnTo>
                            <a:pt x="357" y="408"/>
                          </a:lnTo>
                          <a:lnTo>
                            <a:pt x="381" y="380"/>
                          </a:lnTo>
                          <a:lnTo>
                            <a:pt x="405" y="344"/>
                          </a:lnTo>
                          <a:lnTo>
                            <a:pt x="429" y="304"/>
                          </a:lnTo>
                          <a:lnTo>
                            <a:pt x="452" y="256"/>
                          </a:lnTo>
                          <a:lnTo>
                            <a:pt x="473" y="203"/>
                          </a:lnTo>
                          <a:lnTo>
                            <a:pt x="494" y="145"/>
                          </a:lnTo>
                          <a:lnTo>
                            <a:pt x="512" y="81"/>
                          </a:lnTo>
                          <a:lnTo>
                            <a:pt x="529" y="12"/>
                          </a:lnTo>
                          <a:lnTo>
                            <a:pt x="511" y="11"/>
                          </a:lnTo>
                          <a:lnTo>
                            <a:pt x="494" y="10"/>
                          </a:lnTo>
                          <a:lnTo>
                            <a:pt x="475" y="7"/>
                          </a:lnTo>
                          <a:lnTo>
                            <a:pt x="457" y="6"/>
                          </a:lnTo>
                          <a:lnTo>
                            <a:pt x="438" y="6"/>
                          </a:lnTo>
                          <a:lnTo>
                            <a:pt x="421" y="5"/>
                          </a:lnTo>
                          <a:lnTo>
                            <a:pt x="402" y="4"/>
                          </a:lnTo>
                          <a:lnTo>
                            <a:pt x="383" y="3"/>
                          </a:lnTo>
                          <a:lnTo>
                            <a:pt x="366" y="3"/>
                          </a:lnTo>
                          <a:lnTo>
                            <a:pt x="347" y="1"/>
                          </a:lnTo>
                          <a:lnTo>
                            <a:pt x="328" y="1"/>
                          </a:lnTo>
                          <a:lnTo>
                            <a:pt x="310" y="1"/>
                          </a:lnTo>
                          <a:lnTo>
                            <a:pt x="291" y="0"/>
                          </a:lnTo>
                          <a:lnTo>
                            <a:pt x="272" y="0"/>
                          </a:lnTo>
                          <a:lnTo>
                            <a:pt x="253" y="0"/>
                          </a:lnTo>
                          <a:lnTo>
                            <a:pt x="235" y="0"/>
                          </a:lnTo>
                          <a:close/>
                        </a:path>
                      </a:pathLst>
                    </a:custGeom>
                    <a:solidFill>
                      <a:schemeClr val="folHlink"/>
                    </a:solidFill>
                    <a:ln w="9525">
                      <a:solidFill>
                        <a:schemeClr val="folHlink"/>
                      </a:solidFill>
                      <a:round/>
                      <a:headEnd/>
                      <a:tailEnd/>
                    </a:ln>
                  </p:spPr>
                  <p:txBody>
                    <a:bodyPr/>
                    <a:lstStyle/>
                    <a:p>
                      <a:endParaRPr lang="id-ID"/>
                    </a:p>
                  </p:txBody>
                </p:sp>
              </p:grpSp>
              <p:grpSp>
                <p:nvGrpSpPr>
                  <p:cNvPr id="18" name="Group 219"/>
                  <p:cNvGrpSpPr>
                    <a:grpSpLocks/>
                  </p:cNvGrpSpPr>
                  <p:nvPr/>
                </p:nvGrpSpPr>
                <p:grpSpPr bwMode="auto">
                  <a:xfrm>
                    <a:off x="4752" y="2959"/>
                    <a:ext cx="369" cy="403"/>
                    <a:chOff x="4761" y="2959"/>
                    <a:chExt cx="369" cy="403"/>
                  </a:xfrm>
                </p:grpSpPr>
                <p:sp>
                  <p:nvSpPr>
                    <p:cNvPr id="20" name="Freeform 220"/>
                    <p:cNvSpPr>
                      <a:spLocks/>
                    </p:cNvSpPr>
                    <p:nvPr/>
                  </p:nvSpPr>
                  <p:spPr bwMode="auto">
                    <a:xfrm>
                      <a:off x="4851" y="3046"/>
                      <a:ext cx="279" cy="100"/>
                    </a:xfrm>
                    <a:custGeom>
                      <a:avLst/>
                      <a:gdLst/>
                      <a:ahLst/>
                      <a:cxnLst>
                        <a:cxn ang="0">
                          <a:pos x="39" y="497"/>
                        </a:cxn>
                        <a:cxn ang="0">
                          <a:pos x="510" y="497"/>
                        </a:cxn>
                        <a:cxn ang="0">
                          <a:pos x="504" y="429"/>
                        </a:cxn>
                        <a:cxn ang="0">
                          <a:pos x="494" y="362"/>
                        </a:cxn>
                        <a:cxn ang="0">
                          <a:pos x="480" y="298"/>
                        </a:cxn>
                        <a:cxn ang="0">
                          <a:pos x="462" y="234"/>
                        </a:cxn>
                        <a:cxn ang="0">
                          <a:pos x="441" y="172"/>
                        </a:cxn>
                        <a:cxn ang="0">
                          <a:pos x="417" y="113"/>
                        </a:cxn>
                        <a:cxn ang="0">
                          <a:pos x="388" y="55"/>
                        </a:cxn>
                        <a:cxn ang="0">
                          <a:pos x="357" y="0"/>
                        </a:cxn>
                        <a:cxn ang="0">
                          <a:pos x="336" y="5"/>
                        </a:cxn>
                        <a:cxn ang="0">
                          <a:pos x="314" y="11"/>
                        </a:cxn>
                        <a:cxn ang="0">
                          <a:pos x="294" y="16"/>
                        </a:cxn>
                        <a:cxn ang="0">
                          <a:pos x="272" y="21"/>
                        </a:cxn>
                        <a:cxn ang="0">
                          <a:pos x="250" y="26"/>
                        </a:cxn>
                        <a:cxn ang="0">
                          <a:pos x="227" y="31"/>
                        </a:cxn>
                        <a:cxn ang="0">
                          <a:pos x="205" y="34"/>
                        </a:cxn>
                        <a:cxn ang="0">
                          <a:pos x="183" y="39"/>
                        </a:cxn>
                        <a:cxn ang="0">
                          <a:pos x="161" y="43"/>
                        </a:cxn>
                        <a:cxn ang="0">
                          <a:pos x="138" y="47"/>
                        </a:cxn>
                        <a:cxn ang="0">
                          <a:pos x="115" y="50"/>
                        </a:cxn>
                        <a:cxn ang="0">
                          <a:pos x="93" y="54"/>
                        </a:cxn>
                        <a:cxn ang="0">
                          <a:pos x="70" y="58"/>
                        </a:cxn>
                        <a:cxn ang="0">
                          <a:pos x="47" y="62"/>
                        </a:cxn>
                        <a:cxn ang="0">
                          <a:pos x="23" y="65"/>
                        </a:cxn>
                        <a:cxn ang="0">
                          <a:pos x="0" y="68"/>
                        </a:cxn>
                        <a:cxn ang="0">
                          <a:pos x="7" y="119"/>
                        </a:cxn>
                        <a:cxn ang="0">
                          <a:pos x="15" y="172"/>
                        </a:cxn>
                        <a:cxn ang="0">
                          <a:pos x="22" y="225"/>
                        </a:cxn>
                        <a:cxn ang="0">
                          <a:pos x="27" y="278"/>
                        </a:cxn>
                        <a:cxn ang="0">
                          <a:pos x="32" y="333"/>
                        </a:cxn>
                        <a:cxn ang="0">
                          <a:pos x="35" y="387"/>
                        </a:cxn>
                        <a:cxn ang="0">
                          <a:pos x="37" y="441"/>
                        </a:cxn>
                        <a:cxn ang="0">
                          <a:pos x="39" y="497"/>
                        </a:cxn>
                      </a:cxnLst>
                      <a:rect l="0" t="0" r="r" b="b"/>
                      <a:pathLst>
                        <a:path w="510" h="497">
                          <a:moveTo>
                            <a:pt x="39" y="497"/>
                          </a:moveTo>
                          <a:lnTo>
                            <a:pt x="510" y="497"/>
                          </a:lnTo>
                          <a:lnTo>
                            <a:pt x="504" y="429"/>
                          </a:lnTo>
                          <a:lnTo>
                            <a:pt x="494" y="362"/>
                          </a:lnTo>
                          <a:lnTo>
                            <a:pt x="480" y="298"/>
                          </a:lnTo>
                          <a:lnTo>
                            <a:pt x="462" y="234"/>
                          </a:lnTo>
                          <a:lnTo>
                            <a:pt x="441" y="172"/>
                          </a:lnTo>
                          <a:lnTo>
                            <a:pt x="417" y="113"/>
                          </a:lnTo>
                          <a:lnTo>
                            <a:pt x="388" y="55"/>
                          </a:lnTo>
                          <a:lnTo>
                            <a:pt x="357" y="0"/>
                          </a:lnTo>
                          <a:lnTo>
                            <a:pt x="336" y="5"/>
                          </a:lnTo>
                          <a:lnTo>
                            <a:pt x="314" y="11"/>
                          </a:lnTo>
                          <a:lnTo>
                            <a:pt x="294" y="16"/>
                          </a:lnTo>
                          <a:lnTo>
                            <a:pt x="272" y="21"/>
                          </a:lnTo>
                          <a:lnTo>
                            <a:pt x="250" y="26"/>
                          </a:lnTo>
                          <a:lnTo>
                            <a:pt x="227" y="31"/>
                          </a:lnTo>
                          <a:lnTo>
                            <a:pt x="205" y="34"/>
                          </a:lnTo>
                          <a:lnTo>
                            <a:pt x="183" y="39"/>
                          </a:lnTo>
                          <a:lnTo>
                            <a:pt x="161" y="43"/>
                          </a:lnTo>
                          <a:lnTo>
                            <a:pt x="138" y="47"/>
                          </a:lnTo>
                          <a:lnTo>
                            <a:pt x="115" y="50"/>
                          </a:lnTo>
                          <a:lnTo>
                            <a:pt x="93" y="54"/>
                          </a:lnTo>
                          <a:lnTo>
                            <a:pt x="70" y="58"/>
                          </a:lnTo>
                          <a:lnTo>
                            <a:pt x="47" y="62"/>
                          </a:lnTo>
                          <a:lnTo>
                            <a:pt x="23" y="65"/>
                          </a:lnTo>
                          <a:lnTo>
                            <a:pt x="0" y="68"/>
                          </a:lnTo>
                          <a:lnTo>
                            <a:pt x="7" y="119"/>
                          </a:lnTo>
                          <a:lnTo>
                            <a:pt x="15" y="172"/>
                          </a:lnTo>
                          <a:lnTo>
                            <a:pt x="22" y="225"/>
                          </a:lnTo>
                          <a:lnTo>
                            <a:pt x="27" y="278"/>
                          </a:lnTo>
                          <a:lnTo>
                            <a:pt x="32" y="333"/>
                          </a:lnTo>
                          <a:lnTo>
                            <a:pt x="35" y="387"/>
                          </a:lnTo>
                          <a:lnTo>
                            <a:pt x="37" y="441"/>
                          </a:lnTo>
                          <a:lnTo>
                            <a:pt x="39" y="497"/>
                          </a:lnTo>
                          <a:close/>
                        </a:path>
                      </a:pathLst>
                    </a:custGeom>
                    <a:solidFill>
                      <a:schemeClr val="folHlink"/>
                    </a:solidFill>
                    <a:ln w="9525">
                      <a:solidFill>
                        <a:schemeClr val="folHlink"/>
                      </a:solidFill>
                      <a:round/>
                      <a:headEnd/>
                      <a:tailEnd/>
                    </a:ln>
                  </p:spPr>
                  <p:txBody>
                    <a:bodyPr/>
                    <a:lstStyle/>
                    <a:p>
                      <a:endParaRPr lang="id-ID"/>
                    </a:p>
                  </p:txBody>
                </p:sp>
                <p:sp>
                  <p:nvSpPr>
                    <p:cNvPr id="21" name="Freeform 221"/>
                    <p:cNvSpPr>
                      <a:spLocks/>
                    </p:cNvSpPr>
                    <p:nvPr/>
                  </p:nvSpPr>
                  <p:spPr bwMode="auto">
                    <a:xfrm>
                      <a:off x="4765" y="2959"/>
                      <a:ext cx="234" cy="73"/>
                    </a:xfrm>
                    <a:custGeom>
                      <a:avLst/>
                      <a:gdLst/>
                      <a:ahLst/>
                      <a:cxnLst>
                        <a:cxn ang="0">
                          <a:pos x="429" y="312"/>
                        </a:cxn>
                        <a:cxn ang="0">
                          <a:pos x="409" y="286"/>
                        </a:cxn>
                        <a:cxn ang="0">
                          <a:pos x="385" y="262"/>
                        </a:cxn>
                        <a:cxn ang="0">
                          <a:pos x="362" y="237"/>
                        </a:cxn>
                        <a:cxn ang="0">
                          <a:pos x="338" y="214"/>
                        </a:cxn>
                        <a:cxn ang="0">
                          <a:pos x="313" y="190"/>
                        </a:cxn>
                        <a:cxn ang="0">
                          <a:pos x="287" y="168"/>
                        </a:cxn>
                        <a:cxn ang="0">
                          <a:pos x="261" y="146"/>
                        </a:cxn>
                        <a:cxn ang="0">
                          <a:pos x="233" y="125"/>
                        </a:cxn>
                        <a:cxn ang="0">
                          <a:pos x="206" y="106"/>
                        </a:cxn>
                        <a:cxn ang="0">
                          <a:pos x="177" y="86"/>
                        </a:cxn>
                        <a:cxn ang="0">
                          <a:pos x="149" y="69"/>
                        </a:cxn>
                        <a:cxn ang="0">
                          <a:pos x="120" y="52"/>
                        </a:cxn>
                        <a:cxn ang="0">
                          <a:pos x="90" y="37"/>
                        </a:cxn>
                        <a:cxn ang="0">
                          <a:pos x="61" y="23"/>
                        </a:cxn>
                        <a:cxn ang="0">
                          <a:pos x="30" y="11"/>
                        </a:cxn>
                        <a:cxn ang="0">
                          <a:pos x="0" y="0"/>
                        </a:cxn>
                        <a:cxn ang="0">
                          <a:pos x="19" y="37"/>
                        </a:cxn>
                        <a:cxn ang="0">
                          <a:pos x="36" y="77"/>
                        </a:cxn>
                        <a:cxn ang="0">
                          <a:pos x="55" y="122"/>
                        </a:cxn>
                        <a:cxn ang="0">
                          <a:pos x="73" y="168"/>
                        </a:cxn>
                        <a:cxn ang="0">
                          <a:pos x="89" y="216"/>
                        </a:cxn>
                        <a:cxn ang="0">
                          <a:pos x="105" y="265"/>
                        </a:cxn>
                        <a:cxn ang="0">
                          <a:pos x="119" y="315"/>
                        </a:cxn>
                        <a:cxn ang="0">
                          <a:pos x="131" y="364"/>
                        </a:cxn>
                        <a:cxn ang="0">
                          <a:pos x="151" y="361"/>
                        </a:cxn>
                        <a:cxn ang="0">
                          <a:pos x="170" y="359"/>
                        </a:cxn>
                        <a:cxn ang="0">
                          <a:pos x="189" y="356"/>
                        </a:cxn>
                        <a:cxn ang="0">
                          <a:pos x="208" y="354"/>
                        </a:cxn>
                        <a:cxn ang="0">
                          <a:pos x="228" y="350"/>
                        </a:cxn>
                        <a:cxn ang="0">
                          <a:pos x="247" y="348"/>
                        </a:cxn>
                        <a:cxn ang="0">
                          <a:pos x="265" y="345"/>
                        </a:cxn>
                        <a:cxn ang="0">
                          <a:pos x="284" y="342"/>
                        </a:cxn>
                        <a:cxn ang="0">
                          <a:pos x="303" y="338"/>
                        </a:cxn>
                        <a:cxn ang="0">
                          <a:pos x="322" y="335"/>
                        </a:cxn>
                        <a:cxn ang="0">
                          <a:pos x="339" y="332"/>
                        </a:cxn>
                        <a:cxn ang="0">
                          <a:pos x="358" y="328"/>
                        </a:cxn>
                        <a:cxn ang="0">
                          <a:pos x="375" y="324"/>
                        </a:cxn>
                        <a:cxn ang="0">
                          <a:pos x="394" y="321"/>
                        </a:cxn>
                        <a:cxn ang="0">
                          <a:pos x="412" y="316"/>
                        </a:cxn>
                        <a:cxn ang="0">
                          <a:pos x="429" y="312"/>
                        </a:cxn>
                      </a:cxnLst>
                      <a:rect l="0" t="0" r="r" b="b"/>
                      <a:pathLst>
                        <a:path w="429" h="364">
                          <a:moveTo>
                            <a:pt x="429" y="312"/>
                          </a:moveTo>
                          <a:lnTo>
                            <a:pt x="409" y="286"/>
                          </a:lnTo>
                          <a:lnTo>
                            <a:pt x="385" y="262"/>
                          </a:lnTo>
                          <a:lnTo>
                            <a:pt x="362" y="237"/>
                          </a:lnTo>
                          <a:lnTo>
                            <a:pt x="338" y="214"/>
                          </a:lnTo>
                          <a:lnTo>
                            <a:pt x="313" y="190"/>
                          </a:lnTo>
                          <a:lnTo>
                            <a:pt x="287" y="168"/>
                          </a:lnTo>
                          <a:lnTo>
                            <a:pt x="261" y="146"/>
                          </a:lnTo>
                          <a:lnTo>
                            <a:pt x="233" y="125"/>
                          </a:lnTo>
                          <a:lnTo>
                            <a:pt x="206" y="106"/>
                          </a:lnTo>
                          <a:lnTo>
                            <a:pt x="177" y="86"/>
                          </a:lnTo>
                          <a:lnTo>
                            <a:pt x="149" y="69"/>
                          </a:lnTo>
                          <a:lnTo>
                            <a:pt x="120" y="52"/>
                          </a:lnTo>
                          <a:lnTo>
                            <a:pt x="90" y="37"/>
                          </a:lnTo>
                          <a:lnTo>
                            <a:pt x="61" y="23"/>
                          </a:lnTo>
                          <a:lnTo>
                            <a:pt x="30" y="11"/>
                          </a:lnTo>
                          <a:lnTo>
                            <a:pt x="0" y="0"/>
                          </a:lnTo>
                          <a:lnTo>
                            <a:pt x="19" y="37"/>
                          </a:lnTo>
                          <a:lnTo>
                            <a:pt x="36" y="77"/>
                          </a:lnTo>
                          <a:lnTo>
                            <a:pt x="55" y="122"/>
                          </a:lnTo>
                          <a:lnTo>
                            <a:pt x="73" y="168"/>
                          </a:lnTo>
                          <a:lnTo>
                            <a:pt x="89" y="216"/>
                          </a:lnTo>
                          <a:lnTo>
                            <a:pt x="105" y="265"/>
                          </a:lnTo>
                          <a:lnTo>
                            <a:pt x="119" y="315"/>
                          </a:lnTo>
                          <a:lnTo>
                            <a:pt x="131" y="364"/>
                          </a:lnTo>
                          <a:lnTo>
                            <a:pt x="151" y="361"/>
                          </a:lnTo>
                          <a:lnTo>
                            <a:pt x="170" y="359"/>
                          </a:lnTo>
                          <a:lnTo>
                            <a:pt x="189" y="356"/>
                          </a:lnTo>
                          <a:lnTo>
                            <a:pt x="208" y="354"/>
                          </a:lnTo>
                          <a:lnTo>
                            <a:pt x="228" y="350"/>
                          </a:lnTo>
                          <a:lnTo>
                            <a:pt x="247" y="348"/>
                          </a:lnTo>
                          <a:lnTo>
                            <a:pt x="265" y="345"/>
                          </a:lnTo>
                          <a:lnTo>
                            <a:pt x="284" y="342"/>
                          </a:lnTo>
                          <a:lnTo>
                            <a:pt x="303" y="338"/>
                          </a:lnTo>
                          <a:lnTo>
                            <a:pt x="322" y="335"/>
                          </a:lnTo>
                          <a:lnTo>
                            <a:pt x="339" y="332"/>
                          </a:lnTo>
                          <a:lnTo>
                            <a:pt x="358" y="328"/>
                          </a:lnTo>
                          <a:lnTo>
                            <a:pt x="375" y="324"/>
                          </a:lnTo>
                          <a:lnTo>
                            <a:pt x="394" y="321"/>
                          </a:lnTo>
                          <a:lnTo>
                            <a:pt x="412" y="316"/>
                          </a:lnTo>
                          <a:lnTo>
                            <a:pt x="429" y="312"/>
                          </a:lnTo>
                          <a:close/>
                        </a:path>
                      </a:pathLst>
                    </a:custGeom>
                    <a:solidFill>
                      <a:schemeClr val="folHlink"/>
                    </a:solidFill>
                    <a:ln w="9525">
                      <a:solidFill>
                        <a:schemeClr val="folHlink"/>
                      </a:solidFill>
                      <a:round/>
                      <a:headEnd/>
                      <a:tailEnd/>
                    </a:ln>
                  </p:spPr>
                  <p:txBody>
                    <a:bodyPr/>
                    <a:lstStyle/>
                    <a:p>
                      <a:endParaRPr lang="id-ID"/>
                    </a:p>
                  </p:txBody>
                </p:sp>
                <p:sp>
                  <p:nvSpPr>
                    <p:cNvPr id="22" name="Freeform 222"/>
                    <p:cNvSpPr>
                      <a:spLocks/>
                    </p:cNvSpPr>
                    <p:nvPr/>
                  </p:nvSpPr>
                  <p:spPr bwMode="auto">
                    <a:xfrm>
                      <a:off x="4761" y="3287"/>
                      <a:ext cx="240" cy="75"/>
                    </a:xfrm>
                    <a:custGeom>
                      <a:avLst/>
                      <a:gdLst/>
                      <a:ahLst/>
                      <a:cxnLst>
                        <a:cxn ang="0">
                          <a:pos x="0" y="376"/>
                        </a:cxn>
                        <a:cxn ang="0">
                          <a:pos x="31" y="365"/>
                        </a:cxn>
                        <a:cxn ang="0">
                          <a:pos x="61" y="352"/>
                        </a:cxn>
                        <a:cxn ang="0">
                          <a:pos x="92" y="338"/>
                        </a:cxn>
                        <a:cxn ang="0">
                          <a:pos x="122" y="322"/>
                        </a:cxn>
                        <a:cxn ang="0">
                          <a:pos x="152" y="305"/>
                        </a:cxn>
                        <a:cxn ang="0">
                          <a:pos x="182" y="286"/>
                        </a:cxn>
                        <a:cxn ang="0">
                          <a:pos x="211" y="266"/>
                        </a:cxn>
                        <a:cxn ang="0">
                          <a:pos x="239" y="246"/>
                        </a:cxn>
                        <a:cxn ang="0">
                          <a:pos x="268" y="223"/>
                        </a:cxn>
                        <a:cxn ang="0">
                          <a:pos x="296" y="200"/>
                        </a:cxn>
                        <a:cxn ang="0">
                          <a:pos x="322" y="177"/>
                        </a:cxn>
                        <a:cxn ang="0">
                          <a:pos x="348" y="153"/>
                        </a:cxn>
                        <a:cxn ang="0">
                          <a:pos x="373" y="129"/>
                        </a:cxn>
                        <a:cxn ang="0">
                          <a:pos x="397" y="103"/>
                        </a:cxn>
                        <a:cxn ang="0">
                          <a:pos x="419" y="78"/>
                        </a:cxn>
                        <a:cxn ang="0">
                          <a:pos x="441" y="52"/>
                        </a:cxn>
                        <a:cxn ang="0">
                          <a:pos x="423" y="49"/>
                        </a:cxn>
                        <a:cxn ang="0">
                          <a:pos x="406" y="44"/>
                        </a:cxn>
                        <a:cxn ang="0">
                          <a:pos x="387" y="40"/>
                        </a:cxn>
                        <a:cxn ang="0">
                          <a:pos x="369" y="37"/>
                        </a:cxn>
                        <a:cxn ang="0">
                          <a:pos x="351" y="33"/>
                        </a:cxn>
                        <a:cxn ang="0">
                          <a:pos x="332" y="29"/>
                        </a:cxn>
                        <a:cxn ang="0">
                          <a:pos x="313" y="27"/>
                        </a:cxn>
                        <a:cxn ang="0">
                          <a:pos x="294" y="23"/>
                        </a:cxn>
                        <a:cxn ang="0">
                          <a:pos x="276" y="19"/>
                        </a:cxn>
                        <a:cxn ang="0">
                          <a:pos x="257" y="17"/>
                        </a:cxn>
                        <a:cxn ang="0">
                          <a:pos x="238" y="13"/>
                        </a:cxn>
                        <a:cxn ang="0">
                          <a:pos x="218" y="11"/>
                        </a:cxn>
                        <a:cxn ang="0">
                          <a:pos x="200" y="8"/>
                        </a:cxn>
                        <a:cxn ang="0">
                          <a:pos x="180" y="5"/>
                        </a:cxn>
                        <a:cxn ang="0">
                          <a:pos x="161" y="2"/>
                        </a:cxn>
                        <a:cxn ang="0">
                          <a:pos x="141" y="0"/>
                        </a:cxn>
                        <a:cxn ang="0">
                          <a:pos x="129" y="50"/>
                        </a:cxn>
                        <a:cxn ang="0">
                          <a:pos x="114" y="100"/>
                        </a:cxn>
                        <a:cxn ang="0">
                          <a:pos x="96" y="152"/>
                        </a:cxn>
                        <a:cxn ang="0">
                          <a:pos x="78" y="201"/>
                        </a:cxn>
                        <a:cxn ang="0">
                          <a:pos x="59" y="250"/>
                        </a:cxn>
                        <a:cxn ang="0">
                          <a:pos x="39" y="296"/>
                        </a:cxn>
                        <a:cxn ang="0">
                          <a:pos x="19" y="338"/>
                        </a:cxn>
                        <a:cxn ang="0">
                          <a:pos x="0" y="376"/>
                        </a:cxn>
                      </a:cxnLst>
                      <a:rect l="0" t="0" r="r" b="b"/>
                      <a:pathLst>
                        <a:path w="441" h="376">
                          <a:moveTo>
                            <a:pt x="0" y="376"/>
                          </a:moveTo>
                          <a:lnTo>
                            <a:pt x="31" y="365"/>
                          </a:lnTo>
                          <a:lnTo>
                            <a:pt x="61" y="352"/>
                          </a:lnTo>
                          <a:lnTo>
                            <a:pt x="92" y="338"/>
                          </a:lnTo>
                          <a:lnTo>
                            <a:pt x="122" y="322"/>
                          </a:lnTo>
                          <a:lnTo>
                            <a:pt x="152" y="305"/>
                          </a:lnTo>
                          <a:lnTo>
                            <a:pt x="182" y="286"/>
                          </a:lnTo>
                          <a:lnTo>
                            <a:pt x="211" y="266"/>
                          </a:lnTo>
                          <a:lnTo>
                            <a:pt x="239" y="246"/>
                          </a:lnTo>
                          <a:lnTo>
                            <a:pt x="268" y="223"/>
                          </a:lnTo>
                          <a:lnTo>
                            <a:pt x="296" y="200"/>
                          </a:lnTo>
                          <a:lnTo>
                            <a:pt x="322" y="177"/>
                          </a:lnTo>
                          <a:lnTo>
                            <a:pt x="348" y="153"/>
                          </a:lnTo>
                          <a:lnTo>
                            <a:pt x="373" y="129"/>
                          </a:lnTo>
                          <a:lnTo>
                            <a:pt x="397" y="103"/>
                          </a:lnTo>
                          <a:lnTo>
                            <a:pt x="419" y="78"/>
                          </a:lnTo>
                          <a:lnTo>
                            <a:pt x="441" y="52"/>
                          </a:lnTo>
                          <a:lnTo>
                            <a:pt x="423" y="49"/>
                          </a:lnTo>
                          <a:lnTo>
                            <a:pt x="406" y="44"/>
                          </a:lnTo>
                          <a:lnTo>
                            <a:pt x="387" y="40"/>
                          </a:lnTo>
                          <a:lnTo>
                            <a:pt x="369" y="37"/>
                          </a:lnTo>
                          <a:lnTo>
                            <a:pt x="351" y="33"/>
                          </a:lnTo>
                          <a:lnTo>
                            <a:pt x="332" y="29"/>
                          </a:lnTo>
                          <a:lnTo>
                            <a:pt x="313" y="27"/>
                          </a:lnTo>
                          <a:lnTo>
                            <a:pt x="294" y="23"/>
                          </a:lnTo>
                          <a:lnTo>
                            <a:pt x="276" y="19"/>
                          </a:lnTo>
                          <a:lnTo>
                            <a:pt x="257" y="17"/>
                          </a:lnTo>
                          <a:lnTo>
                            <a:pt x="238" y="13"/>
                          </a:lnTo>
                          <a:lnTo>
                            <a:pt x="218" y="11"/>
                          </a:lnTo>
                          <a:lnTo>
                            <a:pt x="200" y="8"/>
                          </a:lnTo>
                          <a:lnTo>
                            <a:pt x="180" y="5"/>
                          </a:lnTo>
                          <a:lnTo>
                            <a:pt x="161" y="2"/>
                          </a:lnTo>
                          <a:lnTo>
                            <a:pt x="141" y="0"/>
                          </a:lnTo>
                          <a:lnTo>
                            <a:pt x="129" y="50"/>
                          </a:lnTo>
                          <a:lnTo>
                            <a:pt x="114" y="100"/>
                          </a:lnTo>
                          <a:lnTo>
                            <a:pt x="96" y="152"/>
                          </a:lnTo>
                          <a:lnTo>
                            <a:pt x="78" y="201"/>
                          </a:lnTo>
                          <a:lnTo>
                            <a:pt x="59" y="250"/>
                          </a:lnTo>
                          <a:lnTo>
                            <a:pt x="39" y="296"/>
                          </a:lnTo>
                          <a:lnTo>
                            <a:pt x="19" y="338"/>
                          </a:lnTo>
                          <a:lnTo>
                            <a:pt x="0" y="376"/>
                          </a:lnTo>
                          <a:close/>
                        </a:path>
                      </a:pathLst>
                    </a:custGeom>
                    <a:solidFill>
                      <a:schemeClr val="folHlink"/>
                    </a:solidFill>
                    <a:ln w="9525">
                      <a:solidFill>
                        <a:schemeClr val="folHlink"/>
                      </a:solidFill>
                      <a:round/>
                      <a:headEnd/>
                      <a:tailEnd/>
                    </a:ln>
                  </p:spPr>
                  <p:txBody>
                    <a:bodyPr/>
                    <a:lstStyle/>
                    <a:p>
                      <a:endParaRPr lang="id-ID"/>
                    </a:p>
                  </p:txBody>
                </p:sp>
                <p:sp>
                  <p:nvSpPr>
                    <p:cNvPr id="23" name="Freeform 223"/>
                    <p:cNvSpPr>
                      <a:spLocks/>
                    </p:cNvSpPr>
                    <p:nvPr/>
                  </p:nvSpPr>
                  <p:spPr bwMode="auto">
                    <a:xfrm>
                      <a:off x="4852" y="3174"/>
                      <a:ext cx="278" cy="99"/>
                    </a:xfrm>
                    <a:custGeom>
                      <a:avLst/>
                      <a:gdLst/>
                      <a:ahLst/>
                      <a:cxnLst>
                        <a:cxn ang="0">
                          <a:pos x="37" y="0"/>
                        </a:cxn>
                        <a:cxn ang="0">
                          <a:pos x="35" y="54"/>
                        </a:cxn>
                        <a:cxn ang="0">
                          <a:pos x="33" y="109"/>
                        </a:cxn>
                        <a:cxn ang="0">
                          <a:pos x="30" y="163"/>
                        </a:cxn>
                        <a:cxn ang="0">
                          <a:pos x="25" y="217"/>
                        </a:cxn>
                        <a:cxn ang="0">
                          <a:pos x="21" y="270"/>
                        </a:cxn>
                        <a:cxn ang="0">
                          <a:pos x="14" y="323"/>
                        </a:cxn>
                        <a:cxn ang="0">
                          <a:pos x="7" y="376"/>
                        </a:cxn>
                        <a:cxn ang="0">
                          <a:pos x="0" y="428"/>
                        </a:cxn>
                        <a:cxn ang="0">
                          <a:pos x="23" y="431"/>
                        </a:cxn>
                        <a:cxn ang="0">
                          <a:pos x="47" y="434"/>
                        </a:cxn>
                        <a:cxn ang="0">
                          <a:pos x="70" y="438"/>
                        </a:cxn>
                        <a:cxn ang="0">
                          <a:pos x="93" y="441"/>
                        </a:cxn>
                        <a:cxn ang="0">
                          <a:pos x="116" y="445"/>
                        </a:cxn>
                        <a:cxn ang="0">
                          <a:pos x="139" y="449"/>
                        </a:cxn>
                        <a:cxn ang="0">
                          <a:pos x="162" y="452"/>
                        </a:cxn>
                        <a:cxn ang="0">
                          <a:pos x="185" y="457"/>
                        </a:cxn>
                        <a:cxn ang="0">
                          <a:pos x="207" y="461"/>
                        </a:cxn>
                        <a:cxn ang="0">
                          <a:pos x="229" y="466"/>
                        </a:cxn>
                        <a:cxn ang="0">
                          <a:pos x="251" y="471"/>
                        </a:cxn>
                        <a:cxn ang="0">
                          <a:pos x="273" y="476"/>
                        </a:cxn>
                        <a:cxn ang="0">
                          <a:pos x="295" y="481"/>
                        </a:cxn>
                        <a:cxn ang="0">
                          <a:pos x="316" y="485"/>
                        </a:cxn>
                        <a:cxn ang="0">
                          <a:pos x="338" y="492"/>
                        </a:cxn>
                        <a:cxn ang="0">
                          <a:pos x="359" y="497"/>
                        </a:cxn>
                        <a:cxn ang="0">
                          <a:pos x="390" y="441"/>
                        </a:cxn>
                        <a:cxn ang="0">
                          <a:pos x="417" y="383"/>
                        </a:cxn>
                        <a:cxn ang="0">
                          <a:pos x="441" y="324"/>
                        </a:cxn>
                        <a:cxn ang="0">
                          <a:pos x="462" y="263"/>
                        </a:cxn>
                        <a:cxn ang="0">
                          <a:pos x="479" y="199"/>
                        </a:cxn>
                        <a:cxn ang="0">
                          <a:pos x="493" y="135"/>
                        </a:cxn>
                        <a:cxn ang="0">
                          <a:pos x="502" y="68"/>
                        </a:cxn>
                        <a:cxn ang="0">
                          <a:pos x="508" y="0"/>
                        </a:cxn>
                        <a:cxn ang="0">
                          <a:pos x="37" y="0"/>
                        </a:cxn>
                      </a:cxnLst>
                      <a:rect l="0" t="0" r="r" b="b"/>
                      <a:pathLst>
                        <a:path w="508" h="497">
                          <a:moveTo>
                            <a:pt x="37" y="0"/>
                          </a:moveTo>
                          <a:lnTo>
                            <a:pt x="35" y="54"/>
                          </a:lnTo>
                          <a:lnTo>
                            <a:pt x="33" y="109"/>
                          </a:lnTo>
                          <a:lnTo>
                            <a:pt x="30" y="163"/>
                          </a:lnTo>
                          <a:lnTo>
                            <a:pt x="25" y="217"/>
                          </a:lnTo>
                          <a:lnTo>
                            <a:pt x="21" y="270"/>
                          </a:lnTo>
                          <a:lnTo>
                            <a:pt x="14" y="323"/>
                          </a:lnTo>
                          <a:lnTo>
                            <a:pt x="7" y="376"/>
                          </a:lnTo>
                          <a:lnTo>
                            <a:pt x="0" y="428"/>
                          </a:lnTo>
                          <a:lnTo>
                            <a:pt x="23" y="431"/>
                          </a:lnTo>
                          <a:lnTo>
                            <a:pt x="47" y="434"/>
                          </a:lnTo>
                          <a:lnTo>
                            <a:pt x="70" y="438"/>
                          </a:lnTo>
                          <a:lnTo>
                            <a:pt x="93" y="441"/>
                          </a:lnTo>
                          <a:lnTo>
                            <a:pt x="116" y="445"/>
                          </a:lnTo>
                          <a:lnTo>
                            <a:pt x="139" y="449"/>
                          </a:lnTo>
                          <a:lnTo>
                            <a:pt x="162" y="452"/>
                          </a:lnTo>
                          <a:lnTo>
                            <a:pt x="185" y="457"/>
                          </a:lnTo>
                          <a:lnTo>
                            <a:pt x="207" y="461"/>
                          </a:lnTo>
                          <a:lnTo>
                            <a:pt x="229" y="466"/>
                          </a:lnTo>
                          <a:lnTo>
                            <a:pt x="251" y="471"/>
                          </a:lnTo>
                          <a:lnTo>
                            <a:pt x="273" y="476"/>
                          </a:lnTo>
                          <a:lnTo>
                            <a:pt x="295" y="481"/>
                          </a:lnTo>
                          <a:lnTo>
                            <a:pt x="316" y="485"/>
                          </a:lnTo>
                          <a:lnTo>
                            <a:pt x="338" y="492"/>
                          </a:lnTo>
                          <a:lnTo>
                            <a:pt x="359" y="497"/>
                          </a:lnTo>
                          <a:lnTo>
                            <a:pt x="390" y="441"/>
                          </a:lnTo>
                          <a:lnTo>
                            <a:pt x="417" y="383"/>
                          </a:lnTo>
                          <a:lnTo>
                            <a:pt x="441" y="324"/>
                          </a:lnTo>
                          <a:lnTo>
                            <a:pt x="462" y="263"/>
                          </a:lnTo>
                          <a:lnTo>
                            <a:pt x="479" y="199"/>
                          </a:lnTo>
                          <a:lnTo>
                            <a:pt x="493" y="135"/>
                          </a:lnTo>
                          <a:lnTo>
                            <a:pt x="502" y="68"/>
                          </a:lnTo>
                          <a:lnTo>
                            <a:pt x="508" y="0"/>
                          </a:lnTo>
                          <a:lnTo>
                            <a:pt x="37" y="0"/>
                          </a:lnTo>
                          <a:close/>
                        </a:path>
                      </a:pathLst>
                    </a:custGeom>
                    <a:solidFill>
                      <a:schemeClr val="folHlink"/>
                    </a:solidFill>
                    <a:ln w="9525">
                      <a:solidFill>
                        <a:schemeClr val="folHlink"/>
                      </a:solidFill>
                      <a:round/>
                      <a:headEnd/>
                      <a:tailEnd/>
                    </a:ln>
                  </p:spPr>
                  <p:txBody>
                    <a:bodyPr/>
                    <a:lstStyle/>
                    <a:p>
                      <a:endParaRPr lang="id-ID"/>
                    </a:p>
                  </p:txBody>
                </p:sp>
              </p:grpSp>
            </p:grpSp>
            <p:sp>
              <p:nvSpPr>
                <p:cNvPr id="16" name="Freeform 224"/>
                <p:cNvSpPr>
                  <a:spLocks/>
                </p:cNvSpPr>
                <p:nvPr/>
              </p:nvSpPr>
              <p:spPr bwMode="auto">
                <a:xfrm rot="418631">
                  <a:off x="1697" y="2709"/>
                  <a:ext cx="2539" cy="365"/>
                </a:xfrm>
                <a:custGeom>
                  <a:avLst/>
                  <a:gdLst/>
                  <a:ahLst/>
                  <a:cxnLst>
                    <a:cxn ang="0">
                      <a:pos x="45" y="318"/>
                    </a:cxn>
                    <a:cxn ang="0">
                      <a:pos x="408" y="91"/>
                    </a:cxn>
                    <a:cxn ang="0">
                      <a:pos x="907" y="0"/>
                    </a:cxn>
                    <a:cxn ang="0">
                      <a:pos x="1406" y="91"/>
                    </a:cxn>
                    <a:cxn ang="0">
                      <a:pos x="1951" y="318"/>
                    </a:cxn>
                    <a:cxn ang="0">
                      <a:pos x="2313" y="363"/>
                    </a:cxn>
                    <a:cxn ang="0">
                      <a:pos x="2767" y="91"/>
                    </a:cxn>
                    <a:cxn ang="0">
                      <a:pos x="2722" y="227"/>
                    </a:cxn>
                    <a:cxn ang="0">
                      <a:pos x="2359" y="635"/>
                    </a:cxn>
                    <a:cxn ang="0">
                      <a:pos x="1860" y="635"/>
                    </a:cxn>
                    <a:cxn ang="0">
                      <a:pos x="1225" y="318"/>
                    </a:cxn>
                    <a:cxn ang="0">
                      <a:pos x="771" y="227"/>
                    </a:cxn>
                    <a:cxn ang="0">
                      <a:pos x="363" y="227"/>
                    </a:cxn>
                    <a:cxn ang="0">
                      <a:pos x="136" y="272"/>
                    </a:cxn>
                    <a:cxn ang="0">
                      <a:pos x="45" y="318"/>
                    </a:cxn>
                  </a:cxnLst>
                  <a:rect l="0" t="0" r="r" b="b"/>
                  <a:pathLst>
                    <a:path w="2835" h="703">
                      <a:moveTo>
                        <a:pt x="45" y="318"/>
                      </a:moveTo>
                      <a:cubicBezTo>
                        <a:pt x="90" y="288"/>
                        <a:pt x="264" y="144"/>
                        <a:pt x="408" y="91"/>
                      </a:cubicBezTo>
                      <a:cubicBezTo>
                        <a:pt x="552" y="38"/>
                        <a:pt x="741" y="0"/>
                        <a:pt x="907" y="0"/>
                      </a:cubicBezTo>
                      <a:cubicBezTo>
                        <a:pt x="1073" y="0"/>
                        <a:pt x="1232" y="38"/>
                        <a:pt x="1406" y="91"/>
                      </a:cubicBezTo>
                      <a:cubicBezTo>
                        <a:pt x="1580" y="144"/>
                        <a:pt x="1800" y="273"/>
                        <a:pt x="1951" y="318"/>
                      </a:cubicBezTo>
                      <a:cubicBezTo>
                        <a:pt x="2102" y="363"/>
                        <a:pt x="2177" y="401"/>
                        <a:pt x="2313" y="363"/>
                      </a:cubicBezTo>
                      <a:cubicBezTo>
                        <a:pt x="2449" y="325"/>
                        <a:pt x="2699" y="114"/>
                        <a:pt x="2767" y="91"/>
                      </a:cubicBezTo>
                      <a:cubicBezTo>
                        <a:pt x="2835" y="68"/>
                        <a:pt x="2790" y="136"/>
                        <a:pt x="2722" y="227"/>
                      </a:cubicBezTo>
                      <a:cubicBezTo>
                        <a:pt x="2654" y="318"/>
                        <a:pt x="2503" y="567"/>
                        <a:pt x="2359" y="635"/>
                      </a:cubicBezTo>
                      <a:cubicBezTo>
                        <a:pt x="2215" y="703"/>
                        <a:pt x="2049" y="688"/>
                        <a:pt x="1860" y="635"/>
                      </a:cubicBezTo>
                      <a:cubicBezTo>
                        <a:pt x="1671" y="582"/>
                        <a:pt x="1406" y="386"/>
                        <a:pt x="1225" y="318"/>
                      </a:cubicBezTo>
                      <a:cubicBezTo>
                        <a:pt x="1044" y="250"/>
                        <a:pt x="915" y="242"/>
                        <a:pt x="771" y="227"/>
                      </a:cubicBezTo>
                      <a:cubicBezTo>
                        <a:pt x="627" y="212"/>
                        <a:pt x="469" y="220"/>
                        <a:pt x="363" y="227"/>
                      </a:cubicBezTo>
                      <a:cubicBezTo>
                        <a:pt x="257" y="234"/>
                        <a:pt x="189" y="249"/>
                        <a:pt x="136" y="272"/>
                      </a:cubicBezTo>
                      <a:cubicBezTo>
                        <a:pt x="83" y="295"/>
                        <a:pt x="0" y="348"/>
                        <a:pt x="45" y="318"/>
                      </a:cubicBezTo>
                      <a:close/>
                    </a:path>
                  </a:pathLst>
                </a:custGeom>
                <a:solidFill>
                  <a:srgbClr val="0000CC"/>
                </a:solidFill>
                <a:ln w="9525">
                  <a:solidFill>
                    <a:schemeClr val="accent2"/>
                  </a:solidFill>
                  <a:round/>
                  <a:headEnd/>
                  <a:tailEnd/>
                </a:ln>
                <a:effectLst/>
              </p:spPr>
              <p:txBody>
                <a:bodyPr/>
                <a:lstStyle/>
                <a:p>
                  <a:endParaRPr lang="id-ID"/>
                </a:p>
              </p:txBody>
            </p:sp>
          </p:grpSp>
          <p:sp>
            <p:nvSpPr>
              <p:cNvPr id="12" name="Freeform 225"/>
              <p:cNvSpPr>
                <a:spLocks/>
              </p:cNvSpPr>
              <p:nvPr/>
            </p:nvSpPr>
            <p:spPr bwMode="auto">
              <a:xfrm>
                <a:off x="3456" y="845"/>
                <a:ext cx="337" cy="409"/>
              </a:xfrm>
              <a:custGeom>
                <a:avLst/>
                <a:gdLst/>
                <a:ahLst/>
                <a:cxnLst>
                  <a:cxn ang="0">
                    <a:pos x="0" y="816"/>
                  </a:cxn>
                  <a:cxn ang="0">
                    <a:pos x="499" y="1315"/>
                  </a:cxn>
                  <a:cxn ang="0">
                    <a:pos x="1224" y="0"/>
                  </a:cxn>
                  <a:cxn ang="0">
                    <a:pos x="499" y="1678"/>
                  </a:cxn>
                  <a:cxn ang="0">
                    <a:pos x="0" y="816"/>
                  </a:cxn>
                </a:cxnLst>
                <a:rect l="0" t="0" r="r" b="b"/>
                <a:pathLst>
                  <a:path w="1224" h="1678">
                    <a:moveTo>
                      <a:pt x="0" y="816"/>
                    </a:moveTo>
                    <a:lnTo>
                      <a:pt x="499" y="1315"/>
                    </a:lnTo>
                    <a:lnTo>
                      <a:pt x="1224" y="0"/>
                    </a:lnTo>
                    <a:lnTo>
                      <a:pt x="499" y="1678"/>
                    </a:lnTo>
                    <a:lnTo>
                      <a:pt x="0" y="816"/>
                    </a:lnTo>
                    <a:close/>
                  </a:path>
                </a:pathLst>
              </a:custGeom>
              <a:solidFill>
                <a:srgbClr val="CC3300"/>
              </a:solidFill>
              <a:ln w="9525">
                <a:noFill/>
                <a:round/>
                <a:headEnd/>
                <a:tailEnd/>
              </a:ln>
              <a:effectLst/>
            </p:spPr>
            <p:txBody>
              <a:bodyPr/>
              <a:lstStyle/>
              <a:p>
                <a:endParaRPr lang="id-ID"/>
              </a:p>
            </p:txBody>
          </p:sp>
        </p:grpSp>
        <p:sp>
          <p:nvSpPr>
            <p:cNvPr id="10" name="Text Box 268"/>
            <p:cNvSpPr txBox="1">
              <a:spLocks noChangeArrowheads="1"/>
            </p:cNvSpPr>
            <p:nvPr/>
          </p:nvSpPr>
          <p:spPr bwMode="auto">
            <a:xfrm>
              <a:off x="3415" y="1477"/>
              <a:ext cx="630" cy="209"/>
            </a:xfrm>
            <a:prstGeom prst="rect">
              <a:avLst/>
            </a:prstGeom>
            <a:noFill/>
            <a:ln w="9525">
              <a:noFill/>
              <a:miter lim="800000"/>
              <a:headEnd/>
              <a:tailEnd/>
            </a:ln>
            <a:effectLst/>
          </p:spPr>
          <p:txBody>
            <a:bodyPr>
              <a:spAutoFit/>
            </a:bodyPr>
            <a:lstStyle/>
            <a:p>
              <a:pPr algn="ctr">
                <a:spcBef>
                  <a:spcPct val="50000"/>
                </a:spcBef>
              </a:pPr>
              <a:r>
                <a:rPr lang="en-US" sz="1100" dirty="0">
                  <a:latin typeface="Bauhaus 93" pitchFamily="82" charset="0"/>
                </a:rPr>
                <a:t>BAN-PT</a:t>
              </a:r>
              <a:endParaRPr lang="en-US" sz="2000" dirty="0">
                <a:latin typeface="Bauhaus 93" pitchFamily="82" charset="0"/>
              </a:endParaRPr>
            </a:p>
          </p:txBody>
        </p:sp>
      </p:grpSp>
      <p:pic>
        <p:nvPicPr>
          <p:cNvPr id="32" name="Picture 2"/>
          <p:cNvPicPr>
            <a:picLocks noChangeAspect="1" noChangeArrowheads="1"/>
          </p:cNvPicPr>
          <p:nvPr/>
        </p:nvPicPr>
        <p:blipFill>
          <a:blip r:embed="rId4" cstate="print"/>
          <a:srcRect/>
          <a:stretch>
            <a:fillRect/>
          </a:stretch>
        </p:blipFill>
        <p:spPr bwMode="auto">
          <a:xfrm>
            <a:off x="2300740" y="3508822"/>
            <a:ext cx="1128252" cy="1206062"/>
          </a:xfrm>
          <a:prstGeom prst="rect">
            <a:avLst/>
          </a:prstGeom>
          <a:noFill/>
          <a:ln w="9525">
            <a:noFill/>
            <a:miter lim="800000"/>
            <a:headEnd/>
            <a:tailEnd/>
          </a:ln>
          <a:effectLst/>
        </p:spPr>
      </p:pic>
      <p:pic>
        <p:nvPicPr>
          <p:cNvPr id="35" name="Picture 2" descr="http://konsultaniso.web.id/wp-content/uploads/2011/11/konsultan-iso-9001-150x150.png"/>
          <p:cNvPicPr>
            <a:picLocks noChangeAspect="1" noChangeArrowheads="1"/>
          </p:cNvPicPr>
          <p:nvPr/>
        </p:nvPicPr>
        <p:blipFill>
          <a:blip r:embed="rId5"/>
          <a:srcRect/>
          <a:stretch>
            <a:fillRect/>
          </a:stretch>
        </p:blipFill>
        <p:spPr bwMode="auto">
          <a:xfrm>
            <a:off x="357158" y="642918"/>
            <a:ext cx="928694" cy="928694"/>
          </a:xfrm>
          <a:prstGeom prst="rect">
            <a:avLst/>
          </a:prstGeom>
          <a:noFill/>
        </p:spPr>
      </p:pic>
      <p:sp>
        <p:nvSpPr>
          <p:cNvPr id="37" name="Subtitle 2"/>
          <p:cNvSpPr txBox="1">
            <a:spLocks/>
          </p:cNvSpPr>
          <p:nvPr/>
        </p:nvSpPr>
        <p:spPr>
          <a:xfrm>
            <a:off x="214282" y="5286412"/>
            <a:ext cx="5505448" cy="1571612"/>
          </a:xfrm>
          <a:prstGeom prst="rect">
            <a:avLst/>
          </a:prstGeom>
        </p:spPr>
        <p:txBody>
          <a:bodyPr>
            <a:noAutofit/>
          </a:bodyPr>
          <a:lstStyle/>
          <a:p>
            <a:pPr marL="342900" indent="-342900" algn="ctr" eaLnBrk="0" fontAlgn="base" hangingPunct="0">
              <a:spcBef>
                <a:spcPct val="20000"/>
              </a:spcBef>
              <a:spcAft>
                <a:spcPct val="0"/>
              </a:spcAft>
              <a:defRPr/>
            </a:pPr>
            <a:r>
              <a:rPr lang="id-ID" sz="3200" kern="0" dirty="0" smtClean="0">
                <a:solidFill>
                  <a:schemeClr val="bg1">
                    <a:lumMod val="95000"/>
                    <a:lumOff val="5000"/>
                  </a:schemeClr>
                </a:solidFill>
              </a:rPr>
              <a:t>APTISI PUSAT</a:t>
            </a:r>
          </a:p>
          <a:p>
            <a:pPr algn="ctr"/>
            <a:r>
              <a:rPr kumimoji="0" lang="id-ID" sz="2400" b="1" i="0" u="none" strike="noStrike" kern="0" cap="none" spc="0" normalizeH="0" baseline="0" noProof="0" dirty="0" smtClean="0">
                <a:ln>
                  <a:noFill/>
                </a:ln>
                <a:effectLst/>
                <a:uLnTx/>
                <a:uFillTx/>
                <a:latin typeface="+mn-lt"/>
                <a:ea typeface="+mn-ea"/>
                <a:cs typeface="+mn-cs"/>
              </a:rPr>
              <a:t>APTISI WILAYAH V</a:t>
            </a:r>
            <a:r>
              <a:rPr kumimoji="0" lang="id-ID" sz="2400" b="1" i="0" u="none" strike="noStrike" kern="0" cap="none" spc="0" normalizeH="0" noProof="0" dirty="0" smtClean="0">
                <a:ln>
                  <a:noFill/>
                </a:ln>
                <a:effectLst/>
                <a:uLnTx/>
                <a:uFillTx/>
                <a:latin typeface="+mn-lt"/>
                <a:ea typeface="+mn-ea"/>
                <a:cs typeface="+mn-cs"/>
              </a:rPr>
              <a:t> Jogjakarta</a:t>
            </a:r>
            <a:endParaRPr kumimoji="0" lang="id-ID" sz="2800" b="1" i="0" u="none" strike="noStrike" kern="0" cap="none" spc="0" normalizeH="0" baseline="0" noProof="0" dirty="0" smtClean="0">
              <a:ln>
                <a:noFill/>
              </a:ln>
              <a:effectLst/>
              <a:uLnTx/>
              <a:uFillTx/>
              <a:latin typeface="+mn-lt"/>
              <a:ea typeface="+mn-ea"/>
              <a:cs typeface="+mn-cs"/>
            </a:endParaRPr>
          </a:p>
          <a:p>
            <a:pPr algn="ctr"/>
            <a:r>
              <a:rPr lang="id-ID" sz="2400" b="1" dirty="0" smtClean="0">
                <a:solidFill>
                  <a:srgbClr val="FF0000"/>
                </a:solidFill>
              </a:rPr>
              <a:t>Sahid Rich Hotel, 25-26 Maret </a:t>
            </a:r>
            <a:r>
              <a:rPr lang="en-US" sz="2400" b="1" dirty="0" smtClean="0">
                <a:solidFill>
                  <a:srgbClr val="FF0000"/>
                </a:solidFill>
              </a:rPr>
              <a:t>201</a:t>
            </a:r>
            <a:r>
              <a:rPr lang="id-ID" sz="2400" b="1" dirty="0" smtClean="0">
                <a:solidFill>
                  <a:srgbClr val="FF0000"/>
                </a:solidFill>
              </a:rPr>
              <a:t>5</a:t>
            </a:r>
          </a:p>
          <a:p>
            <a:pPr marL="342900" marR="0" lvl="0" indent="-342900" algn="ctr" defTabSz="914400" rtl="0" eaLnBrk="0" fontAlgn="base" latinLnBrk="0" hangingPunct="0">
              <a:lnSpc>
                <a:spcPct val="100000"/>
              </a:lnSpc>
              <a:spcBef>
                <a:spcPct val="20000"/>
              </a:spcBef>
              <a:spcAft>
                <a:spcPct val="0"/>
              </a:spcAft>
              <a:buClrTx/>
              <a:buSzTx/>
              <a:tabLst/>
              <a:defRPr/>
            </a:pPr>
            <a:endParaRPr kumimoji="0" lang="id-ID" sz="2800" b="0" i="0" u="none" strike="noStrike" kern="0" cap="none" spc="0" normalizeH="0" baseline="0" noProof="0" dirty="0" smtClean="0">
              <a:ln>
                <a:noFill/>
              </a:ln>
              <a:solidFill>
                <a:srgbClr val="FF0000"/>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endParaRPr kumimoji="0" lang="id-ID"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halaman </a:t>
            </a:r>
            <a:fld id="{14227C4A-EA8D-4C86-890E-07BB85243C3A}" type="slidenum">
              <a:rPr lang="en-US"/>
              <a:pPr/>
              <a:t>20</a:t>
            </a:fld>
            <a:r>
              <a:rPr lang="en-US"/>
              <a:t>  dari 50 halaman</a:t>
            </a:r>
          </a:p>
        </p:txBody>
      </p:sp>
      <p:sp>
        <p:nvSpPr>
          <p:cNvPr id="945156" name="Text Box 4"/>
          <p:cNvSpPr txBox="1">
            <a:spLocks noChangeArrowheads="1"/>
          </p:cNvSpPr>
          <p:nvPr/>
        </p:nvSpPr>
        <p:spPr bwMode="auto">
          <a:xfrm rot="16200000">
            <a:off x="227257" y="1799371"/>
            <a:ext cx="4778375" cy="3770434"/>
          </a:xfrm>
          <a:prstGeom prst="rect">
            <a:avLst/>
          </a:prstGeom>
          <a:noFill/>
          <a:ln w="9525">
            <a:noFill/>
            <a:miter lim="800000"/>
            <a:headEnd/>
            <a:tailEnd/>
          </a:ln>
          <a:effectLst/>
        </p:spPr>
        <p:txBody>
          <a:bodyPr vert="eaVert" lIns="60313" tIns="60313" rIns="60313" bIns="60313"/>
          <a:lstStyle/>
          <a:p>
            <a:pPr defTabSz="1530350">
              <a:tabLst>
                <a:tab pos="407988" algn="l"/>
              </a:tabLst>
            </a:pPr>
            <a:r>
              <a:rPr lang="en-US" sz="1700" b="0" i="0" u="none">
                <a:solidFill>
                  <a:srgbClr val="000000"/>
                </a:solidFill>
              </a:rPr>
              <a:t>1. 	Lingkup</a:t>
            </a:r>
          </a:p>
          <a:p>
            <a:pPr defTabSz="1530350">
              <a:tabLst>
                <a:tab pos="407988" algn="l"/>
              </a:tabLst>
            </a:pPr>
            <a:r>
              <a:rPr lang="en-US" sz="1700" b="0" i="0" u="none">
                <a:solidFill>
                  <a:srgbClr val="000000"/>
                </a:solidFill>
              </a:rPr>
              <a:t>1.1	Umum</a:t>
            </a:r>
          </a:p>
          <a:p>
            <a:pPr defTabSz="1530350">
              <a:tabLst>
                <a:tab pos="407988" algn="l"/>
              </a:tabLst>
            </a:pPr>
            <a:r>
              <a:rPr lang="en-US" sz="1700" b="0" i="0" u="none">
                <a:solidFill>
                  <a:srgbClr val="000000"/>
                </a:solidFill>
              </a:rPr>
              <a:t>1.2 	Penerapan</a:t>
            </a:r>
          </a:p>
          <a:p>
            <a:pPr defTabSz="1530350">
              <a:tabLst>
                <a:tab pos="407988" algn="l"/>
              </a:tabLst>
            </a:pPr>
            <a:r>
              <a:rPr lang="en-US" sz="1700" b="0" i="0" u="none">
                <a:solidFill>
                  <a:srgbClr val="000000"/>
                </a:solidFill>
              </a:rPr>
              <a:t>2. 	Acuan normatif</a:t>
            </a:r>
          </a:p>
          <a:p>
            <a:pPr defTabSz="1530350">
              <a:tabLst>
                <a:tab pos="407988" algn="l"/>
              </a:tabLst>
            </a:pPr>
            <a:r>
              <a:rPr lang="en-US" sz="1700" b="0" i="0" u="none">
                <a:solidFill>
                  <a:srgbClr val="000000"/>
                </a:solidFill>
              </a:rPr>
              <a:t>3. 	Istilah dan definisi</a:t>
            </a:r>
          </a:p>
          <a:p>
            <a:pPr defTabSz="1530350">
              <a:tabLst>
                <a:tab pos="407988" algn="l"/>
              </a:tabLst>
            </a:pPr>
            <a:r>
              <a:rPr lang="en-US" sz="1700" b="0" i="0" u="none">
                <a:solidFill>
                  <a:srgbClr val="000000"/>
                </a:solidFill>
              </a:rPr>
              <a:t>4. 	Sistem Manajemen Mutu</a:t>
            </a:r>
          </a:p>
          <a:p>
            <a:pPr defTabSz="1530350">
              <a:tabLst>
                <a:tab pos="407988" algn="l"/>
              </a:tabLst>
            </a:pPr>
            <a:r>
              <a:rPr lang="en-US" sz="1700" b="0" i="0" u="none">
                <a:solidFill>
                  <a:srgbClr val="000000"/>
                </a:solidFill>
              </a:rPr>
              <a:t>4.1	Persyaratan umum</a:t>
            </a:r>
          </a:p>
          <a:p>
            <a:pPr defTabSz="1530350">
              <a:tabLst>
                <a:tab pos="407988" algn="l"/>
              </a:tabLst>
            </a:pPr>
            <a:r>
              <a:rPr lang="en-US" sz="1700" b="0" i="0" u="none">
                <a:solidFill>
                  <a:srgbClr val="000000"/>
                </a:solidFill>
              </a:rPr>
              <a:t>4.2	Persyaratan dokumentasi</a:t>
            </a:r>
          </a:p>
          <a:p>
            <a:pPr defTabSz="1530350">
              <a:tabLst>
                <a:tab pos="407988" algn="l"/>
              </a:tabLst>
            </a:pPr>
            <a:r>
              <a:rPr lang="en-US" sz="1700" b="0" i="0" u="none">
                <a:solidFill>
                  <a:srgbClr val="000000"/>
                </a:solidFill>
              </a:rPr>
              <a:t>5. 	Tanggung jawab manajemen</a:t>
            </a:r>
          </a:p>
          <a:p>
            <a:pPr defTabSz="1530350">
              <a:tabLst>
                <a:tab pos="407988" algn="l"/>
              </a:tabLst>
            </a:pPr>
            <a:r>
              <a:rPr lang="en-US" sz="1700" b="0" i="0" u="none">
                <a:solidFill>
                  <a:srgbClr val="000000"/>
                </a:solidFill>
              </a:rPr>
              <a:t>5.1	Komitmen manajemen</a:t>
            </a:r>
          </a:p>
          <a:p>
            <a:pPr defTabSz="1530350">
              <a:tabLst>
                <a:tab pos="407988" algn="l"/>
              </a:tabLst>
            </a:pPr>
            <a:r>
              <a:rPr lang="en-US" sz="1700" b="0" i="0" u="none">
                <a:solidFill>
                  <a:srgbClr val="000000"/>
                </a:solidFill>
              </a:rPr>
              <a:t>5.2 	Fokus pelanggan</a:t>
            </a:r>
          </a:p>
          <a:p>
            <a:pPr defTabSz="1530350">
              <a:tabLst>
                <a:tab pos="407988" algn="l"/>
              </a:tabLst>
            </a:pPr>
            <a:r>
              <a:rPr lang="en-US" sz="1700" b="0" i="0" u="none">
                <a:solidFill>
                  <a:srgbClr val="000000"/>
                </a:solidFill>
              </a:rPr>
              <a:t>5.3 	Kebijakan mutu</a:t>
            </a:r>
          </a:p>
          <a:p>
            <a:pPr defTabSz="1530350">
              <a:tabLst>
                <a:tab pos="407988" algn="l"/>
              </a:tabLst>
            </a:pPr>
            <a:r>
              <a:rPr lang="en-US" sz="1700" b="0" i="0" u="none">
                <a:solidFill>
                  <a:srgbClr val="000000"/>
                </a:solidFill>
              </a:rPr>
              <a:t>5.4 	Perencanaan</a:t>
            </a:r>
          </a:p>
          <a:p>
            <a:pPr defTabSz="1530350">
              <a:tabLst>
                <a:tab pos="407988" algn="l"/>
              </a:tabLst>
            </a:pPr>
            <a:r>
              <a:rPr lang="en-US" sz="1700" b="0" i="0" u="none">
                <a:solidFill>
                  <a:srgbClr val="000000"/>
                </a:solidFill>
              </a:rPr>
              <a:t>5.5 	Tanggung jawab, wewenang dan 	komunikasi</a:t>
            </a:r>
          </a:p>
          <a:p>
            <a:pPr defTabSz="1530350">
              <a:tabLst>
                <a:tab pos="407988" algn="l"/>
              </a:tabLst>
            </a:pPr>
            <a:r>
              <a:rPr lang="en-US" sz="1700" b="0" i="0" u="none">
                <a:solidFill>
                  <a:srgbClr val="000000"/>
                </a:solidFill>
              </a:rPr>
              <a:t>5.6	Tinjauan manajemen</a:t>
            </a:r>
          </a:p>
          <a:p>
            <a:pPr defTabSz="1530350">
              <a:tabLst>
                <a:tab pos="407988" algn="l"/>
              </a:tabLst>
            </a:pPr>
            <a:r>
              <a:rPr lang="en-US" sz="1700" b="0" i="0" u="none">
                <a:solidFill>
                  <a:srgbClr val="000000"/>
                </a:solidFill>
              </a:rPr>
              <a:t>6. 	Manajemen sumber daya</a:t>
            </a:r>
          </a:p>
          <a:p>
            <a:pPr defTabSz="1530350">
              <a:tabLst>
                <a:tab pos="407988" algn="l"/>
              </a:tabLst>
            </a:pPr>
            <a:r>
              <a:rPr lang="en-US" sz="1700" b="0" i="0" u="none">
                <a:solidFill>
                  <a:srgbClr val="000000"/>
                </a:solidFill>
              </a:rPr>
              <a:t>6.1	Penyediaan sumber daya</a:t>
            </a:r>
          </a:p>
        </p:txBody>
      </p:sp>
      <p:sp>
        <p:nvSpPr>
          <p:cNvPr id="945157" name="Text Box 5"/>
          <p:cNvSpPr txBox="1">
            <a:spLocks noChangeArrowheads="1"/>
          </p:cNvSpPr>
          <p:nvPr/>
        </p:nvSpPr>
        <p:spPr bwMode="auto">
          <a:xfrm rot="16200000">
            <a:off x="4221896" y="1800470"/>
            <a:ext cx="4702175" cy="3720612"/>
          </a:xfrm>
          <a:prstGeom prst="rect">
            <a:avLst/>
          </a:prstGeom>
          <a:noFill/>
          <a:ln w="9525">
            <a:noFill/>
            <a:miter lim="800000"/>
            <a:headEnd/>
            <a:tailEnd/>
          </a:ln>
          <a:effectLst/>
        </p:spPr>
        <p:txBody>
          <a:bodyPr vert="eaVert" lIns="60313" tIns="60313" rIns="60313" bIns="60313"/>
          <a:lstStyle/>
          <a:p>
            <a:pPr defTabSz="1530350">
              <a:tabLst>
                <a:tab pos="407988" algn="l"/>
              </a:tabLst>
            </a:pPr>
            <a:r>
              <a:rPr lang="en-US" sz="1700" b="0" i="0" u="none">
                <a:solidFill>
                  <a:srgbClr val="000000"/>
                </a:solidFill>
              </a:rPr>
              <a:t>6.2  Sumber daya manusia</a:t>
            </a:r>
          </a:p>
          <a:p>
            <a:pPr defTabSz="1530350">
              <a:tabLst>
                <a:tab pos="407988" algn="l"/>
              </a:tabLst>
            </a:pPr>
            <a:r>
              <a:rPr lang="en-US" sz="1700" b="0" i="0" u="none">
                <a:solidFill>
                  <a:srgbClr val="000000"/>
                </a:solidFill>
              </a:rPr>
              <a:t>6.3  Prasarana</a:t>
            </a:r>
          </a:p>
          <a:p>
            <a:pPr defTabSz="1530350">
              <a:tabLst>
                <a:tab pos="407988" algn="l"/>
              </a:tabLst>
            </a:pPr>
            <a:r>
              <a:rPr lang="en-US" sz="1700" b="0" i="0" u="none">
                <a:solidFill>
                  <a:srgbClr val="000000"/>
                </a:solidFill>
              </a:rPr>
              <a:t>6.4  Lingkungan kerja</a:t>
            </a:r>
          </a:p>
          <a:p>
            <a:pPr defTabSz="1530350">
              <a:tabLst>
                <a:tab pos="407988" algn="l"/>
              </a:tabLst>
            </a:pPr>
            <a:r>
              <a:rPr lang="en-US" sz="1700" b="0" i="0" u="none">
                <a:solidFill>
                  <a:srgbClr val="008000"/>
                </a:solidFill>
              </a:rPr>
              <a:t>7. 	Realisasi produk</a:t>
            </a:r>
          </a:p>
          <a:p>
            <a:pPr defTabSz="1530350">
              <a:tabLst>
                <a:tab pos="407988" algn="l"/>
              </a:tabLst>
            </a:pPr>
            <a:r>
              <a:rPr lang="en-US" sz="1700" b="0" i="0" u="none">
                <a:solidFill>
                  <a:srgbClr val="008000"/>
                </a:solidFill>
              </a:rPr>
              <a:t>7.1  Perencanaan realisasi produk</a:t>
            </a:r>
          </a:p>
          <a:p>
            <a:pPr defTabSz="1530350">
              <a:tabLst>
                <a:tab pos="407988" algn="l"/>
              </a:tabLst>
            </a:pPr>
            <a:r>
              <a:rPr lang="en-US" sz="1700" b="0" i="0" u="none">
                <a:solidFill>
                  <a:srgbClr val="008000"/>
                </a:solidFill>
              </a:rPr>
              <a:t>7.2  Proses berkaitan dengan pelanggan</a:t>
            </a:r>
          </a:p>
          <a:p>
            <a:pPr defTabSz="1530350">
              <a:tabLst>
                <a:tab pos="407988" algn="l"/>
              </a:tabLst>
            </a:pPr>
            <a:r>
              <a:rPr lang="en-US" sz="1700" b="0" i="0" u="none">
                <a:solidFill>
                  <a:srgbClr val="008000"/>
                </a:solidFill>
              </a:rPr>
              <a:t>7.3  Desain dan pengembangan</a:t>
            </a:r>
          </a:p>
          <a:p>
            <a:pPr defTabSz="1530350">
              <a:tabLst>
                <a:tab pos="407988" algn="l"/>
              </a:tabLst>
            </a:pPr>
            <a:r>
              <a:rPr lang="en-US" sz="1700" b="0" i="0" u="none">
                <a:solidFill>
                  <a:srgbClr val="008000"/>
                </a:solidFill>
              </a:rPr>
              <a:t>7.4  Pembelian</a:t>
            </a:r>
          </a:p>
          <a:p>
            <a:pPr defTabSz="1530350">
              <a:tabLst>
                <a:tab pos="407988" algn="l"/>
              </a:tabLst>
            </a:pPr>
            <a:r>
              <a:rPr lang="en-US" sz="1700" b="0" i="0" u="none">
                <a:solidFill>
                  <a:srgbClr val="008000"/>
                </a:solidFill>
              </a:rPr>
              <a:t>7.5  Produk dan penyediaan jasa</a:t>
            </a:r>
          </a:p>
          <a:p>
            <a:pPr defTabSz="1530350">
              <a:tabLst>
                <a:tab pos="407988" algn="l"/>
              </a:tabLst>
            </a:pPr>
            <a:r>
              <a:rPr lang="en-US" sz="1700" b="0" i="0" u="none">
                <a:solidFill>
                  <a:srgbClr val="008000"/>
                </a:solidFill>
              </a:rPr>
              <a:t>7.6  Pengendalian sarana pemantauan 	dan pengukuran</a:t>
            </a:r>
          </a:p>
          <a:p>
            <a:pPr defTabSz="1530350">
              <a:tabLst>
                <a:tab pos="407988" algn="l"/>
              </a:tabLst>
            </a:pPr>
            <a:r>
              <a:rPr lang="en-US" sz="1700" b="0" i="0" u="none">
                <a:solidFill>
                  <a:srgbClr val="000000"/>
                </a:solidFill>
              </a:rPr>
              <a:t>8. 	Pengukuran, analisis dan perbaikan</a:t>
            </a:r>
          </a:p>
          <a:p>
            <a:pPr defTabSz="1530350">
              <a:tabLst>
                <a:tab pos="407988" algn="l"/>
              </a:tabLst>
            </a:pPr>
            <a:r>
              <a:rPr lang="en-US" sz="1700" b="0" i="0" u="none">
                <a:solidFill>
                  <a:srgbClr val="000000"/>
                </a:solidFill>
              </a:rPr>
              <a:t>8.1  Umum</a:t>
            </a:r>
          </a:p>
          <a:p>
            <a:pPr defTabSz="1530350">
              <a:tabLst>
                <a:tab pos="407988" algn="l"/>
              </a:tabLst>
            </a:pPr>
            <a:r>
              <a:rPr lang="en-US" sz="1700" b="0" i="0" u="none">
                <a:solidFill>
                  <a:srgbClr val="000000"/>
                </a:solidFill>
              </a:rPr>
              <a:t>8.2  Pemantauan dan pengukuran</a:t>
            </a:r>
          </a:p>
          <a:p>
            <a:pPr defTabSz="1530350">
              <a:tabLst>
                <a:tab pos="407988" algn="l"/>
              </a:tabLst>
            </a:pPr>
            <a:r>
              <a:rPr lang="en-US" sz="1700" b="0" i="0" u="none">
                <a:solidFill>
                  <a:srgbClr val="000000"/>
                </a:solidFill>
              </a:rPr>
              <a:t>8.3  Pengendalian produk tidak sesuai</a:t>
            </a:r>
          </a:p>
          <a:p>
            <a:pPr defTabSz="1530350">
              <a:tabLst>
                <a:tab pos="407988" algn="l"/>
              </a:tabLst>
            </a:pPr>
            <a:r>
              <a:rPr lang="en-US" sz="1700" b="0" i="0" u="none">
                <a:solidFill>
                  <a:srgbClr val="000000"/>
                </a:solidFill>
              </a:rPr>
              <a:t>8.4 	Analisa data</a:t>
            </a:r>
          </a:p>
          <a:p>
            <a:pPr defTabSz="1530350">
              <a:tabLst>
                <a:tab pos="407988" algn="l"/>
              </a:tabLst>
            </a:pPr>
            <a:r>
              <a:rPr lang="en-US" sz="1700" b="0" i="0" u="none">
                <a:solidFill>
                  <a:srgbClr val="000000"/>
                </a:solidFill>
              </a:rPr>
              <a:t>8.5 	Perbaikan</a:t>
            </a:r>
          </a:p>
        </p:txBody>
      </p:sp>
      <p:sp>
        <p:nvSpPr>
          <p:cNvPr id="945158" name="Text Box 6"/>
          <p:cNvSpPr txBox="1">
            <a:spLocks noChangeArrowheads="1"/>
          </p:cNvSpPr>
          <p:nvPr/>
        </p:nvSpPr>
        <p:spPr bwMode="auto">
          <a:xfrm rot="16200000">
            <a:off x="4438590" y="-1580374"/>
            <a:ext cx="401638" cy="4991100"/>
          </a:xfrm>
          <a:prstGeom prst="rect">
            <a:avLst/>
          </a:prstGeom>
          <a:solidFill>
            <a:schemeClr val="accent3">
              <a:lumMod val="40000"/>
              <a:lumOff val="60000"/>
            </a:schemeClr>
          </a:solidFill>
          <a:ln w="9525">
            <a:noFill/>
            <a:miter lim="800000"/>
            <a:headEnd/>
            <a:tailEnd/>
          </a:ln>
          <a:effectLst/>
        </p:spPr>
        <p:txBody>
          <a:bodyPr vert="eaVert" lIns="60313" tIns="60313" rIns="60313" bIns="60313"/>
          <a:lstStyle/>
          <a:p>
            <a:pPr algn="ctr" defTabSz="1530350">
              <a:tabLst>
                <a:tab pos="581025" algn="l"/>
              </a:tabLst>
            </a:pPr>
            <a:r>
              <a:rPr lang="en-US" sz="2100" b="1" i="0" u="none" dirty="0">
                <a:solidFill>
                  <a:srgbClr val="000000"/>
                </a:solidFill>
              </a:rPr>
              <a:t>ISO 9001:2008</a:t>
            </a:r>
          </a:p>
        </p:txBody>
      </p:sp>
      <p:sp>
        <p:nvSpPr>
          <p:cNvPr id="945159" name="Rectangle 7"/>
          <p:cNvSpPr>
            <a:spLocks noChangeArrowheads="1"/>
          </p:cNvSpPr>
          <p:nvPr/>
        </p:nvSpPr>
        <p:spPr bwMode="auto">
          <a:xfrm>
            <a:off x="791308" y="333375"/>
            <a:ext cx="7769469" cy="490538"/>
          </a:xfrm>
          <a:prstGeom prst="rect">
            <a:avLst/>
          </a:prstGeom>
          <a:noFill/>
          <a:ln w="9525">
            <a:noFill/>
            <a:miter lim="800000"/>
            <a:headEnd/>
            <a:tailEnd/>
          </a:ln>
          <a:effectLst/>
        </p:spPr>
        <p:txBody>
          <a:bodyPr lIns="118374" tIns="59187" rIns="118374" bIns="59187"/>
          <a:lstStyle/>
          <a:p>
            <a:pPr algn="r" defTabSz="957263"/>
            <a:r>
              <a:rPr kumimoji="1" lang="en-US" sz="2100" i="0" u="none">
                <a:solidFill>
                  <a:srgbClr val="0000FF"/>
                </a:solidFill>
              </a:rPr>
              <a:t>P</a:t>
            </a:r>
            <a:r>
              <a:rPr kumimoji="1" lang="en-US" sz="1300" i="0" u="none">
                <a:solidFill>
                  <a:srgbClr val="0000FF"/>
                </a:solidFill>
              </a:rPr>
              <a:t>ASAL-PASAL</a:t>
            </a:r>
            <a:r>
              <a:rPr kumimoji="1" lang="en-US" sz="2100" i="0" u="none">
                <a:solidFill>
                  <a:srgbClr val="0000FF"/>
                </a:solidFill>
              </a:rPr>
              <a:t> ISO 9001 : 2008</a:t>
            </a:r>
          </a:p>
        </p:txBody>
      </p:sp>
      <p:pic>
        <p:nvPicPr>
          <p:cNvPr id="7"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halaman </a:t>
            </a:r>
            <a:fld id="{82D870F7-5A89-45E0-B73C-D6A8CD673D44}" type="slidenum">
              <a:rPr lang="en-US"/>
              <a:pPr/>
              <a:t>21</a:t>
            </a:fld>
            <a:r>
              <a:rPr lang="en-US"/>
              <a:t>  dari 50 halaman</a:t>
            </a:r>
          </a:p>
        </p:txBody>
      </p:sp>
      <p:sp>
        <p:nvSpPr>
          <p:cNvPr id="420866" name="Rectangle 2"/>
          <p:cNvSpPr>
            <a:spLocks noChangeArrowheads="1"/>
          </p:cNvSpPr>
          <p:nvPr/>
        </p:nvSpPr>
        <p:spPr bwMode="auto">
          <a:xfrm>
            <a:off x="1008185" y="293689"/>
            <a:ext cx="7772400" cy="490537"/>
          </a:xfrm>
          <a:prstGeom prst="rect">
            <a:avLst/>
          </a:prstGeom>
          <a:noFill/>
          <a:ln w="9525">
            <a:noFill/>
            <a:miter lim="800000"/>
            <a:headEnd/>
            <a:tailEnd/>
          </a:ln>
          <a:effectLst/>
        </p:spPr>
        <p:txBody>
          <a:bodyPr lIns="91419" tIns="45710" rIns="91419" bIns="45710" anchor="ctr"/>
          <a:lstStyle/>
          <a:p>
            <a:pPr algn="ctr" defTabSz="706438"/>
            <a:endParaRPr kumimoji="1" lang="id-ID" sz="1000" i="0" u="none" dirty="0">
              <a:solidFill>
                <a:srgbClr val="0000FF"/>
              </a:solidFill>
            </a:endParaRPr>
          </a:p>
        </p:txBody>
      </p:sp>
      <p:sp>
        <p:nvSpPr>
          <p:cNvPr id="420867" name="Rectangle 3"/>
          <p:cNvSpPr>
            <a:spLocks noChangeArrowheads="1"/>
          </p:cNvSpPr>
          <p:nvPr/>
        </p:nvSpPr>
        <p:spPr bwMode="auto">
          <a:xfrm>
            <a:off x="1000100" y="1727221"/>
            <a:ext cx="7175988" cy="4702175"/>
          </a:xfrm>
          <a:prstGeom prst="rect">
            <a:avLst/>
          </a:prstGeom>
          <a:noFill/>
          <a:ln w="9525">
            <a:noFill/>
            <a:miter lim="800000"/>
            <a:headEnd/>
            <a:tailEnd/>
          </a:ln>
          <a:effectLst/>
        </p:spPr>
        <p:txBody>
          <a:bodyPr lIns="91419" tIns="45710" rIns="91419" bIns="45710"/>
          <a:lstStyle/>
          <a:p>
            <a:pPr marL="265113" indent="-265113" defTabSz="706438">
              <a:spcBef>
                <a:spcPct val="20000"/>
              </a:spcBef>
              <a:buClr>
                <a:srgbClr val="CC0000"/>
              </a:buClr>
              <a:buFont typeface="Monotype Sorts" pitchFamily="2" charset="2"/>
              <a:buNone/>
            </a:pPr>
            <a:r>
              <a:rPr kumimoji="1" lang="en-US" sz="2000" i="0" u="none" dirty="0" smtClean="0">
                <a:solidFill>
                  <a:srgbClr val="0000FF"/>
                </a:solidFill>
              </a:rPr>
              <a:t>Tingkat </a:t>
            </a:r>
            <a:r>
              <a:rPr kumimoji="1" lang="en-US" sz="2000" i="0" u="none" dirty="0">
                <a:solidFill>
                  <a:srgbClr val="0000FF"/>
                </a:solidFill>
              </a:rPr>
              <a:t>I : </a:t>
            </a:r>
            <a:r>
              <a:rPr kumimoji="1" lang="en-US" sz="2000" i="0" u="none" dirty="0" err="1">
                <a:solidFill>
                  <a:srgbClr val="0000FF"/>
                </a:solidFill>
              </a:rPr>
              <a:t>Pedoman</a:t>
            </a:r>
            <a:r>
              <a:rPr kumimoji="1" lang="en-US" sz="2000" i="0" u="none" dirty="0">
                <a:solidFill>
                  <a:srgbClr val="0000FF"/>
                </a:solidFill>
              </a:rPr>
              <a:t> </a:t>
            </a:r>
            <a:r>
              <a:rPr kumimoji="1" lang="en-US" sz="2000" i="0" u="none" dirty="0" err="1">
                <a:solidFill>
                  <a:srgbClr val="0000FF"/>
                </a:solidFill>
              </a:rPr>
              <a:t>Mutu</a:t>
            </a:r>
            <a:endParaRPr kumimoji="1" lang="en-US" sz="2000" i="0" u="none" dirty="0">
              <a:solidFill>
                <a:srgbClr val="000000"/>
              </a:solidFill>
            </a:endParaRPr>
          </a:p>
          <a:p>
            <a:pPr marL="573088" lvl="1" indent="-222250" defTabSz="706438">
              <a:spcBef>
                <a:spcPct val="20000"/>
              </a:spcBef>
              <a:buClr>
                <a:srgbClr val="0000CC"/>
              </a:buClr>
              <a:buFont typeface="Monotype Sorts" pitchFamily="2" charset="2"/>
              <a:buNone/>
            </a:pPr>
            <a:r>
              <a:rPr kumimoji="1" lang="en-US" sz="2000" b="0" i="0" u="none" dirty="0">
                <a:solidFill>
                  <a:srgbClr val="000000"/>
                </a:solidFill>
              </a:rPr>
              <a:t>	</a:t>
            </a:r>
            <a:r>
              <a:rPr kumimoji="1" lang="en-US" sz="2000" b="0" i="0" u="none" dirty="0" err="1">
                <a:solidFill>
                  <a:srgbClr val="0000FF"/>
                </a:solidFill>
              </a:rPr>
              <a:t>Menggambarkan</a:t>
            </a:r>
            <a:r>
              <a:rPr kumimoji="1" lang="en-US" sz="2000" b="0" i="0" u="none" dirty="0">
                <a:solidFill>
                  <a:srgbClr val="0000FF"/>
                </a:solidFill>
              </a:rPr>
              <a:t> </a:t>
            </a:r>
            <a:r>
              <a:rPr kumimoji="1" lang="en-US" sz="2000" b="0" i="0" u="none" dirty="0" err="1">
                <a:solidFill>
                  <a:srgbClr val="0000FF"/>
                </a:solidFill>
              </a:rPr>
              <a:t>secara</a:t>
            </a:r>
            <a:r>
              <a:rPr kumimoji="1" lang="en-US" sz="2000" b="0" i="0" u="none" dirty="0">
                <a:solidFill>
                  <a:srgbClr val="0000FF"/>
                </a:solidFill>
              </a:rPr>
              <a:t> </a:t>
            </a:r>
            <a:r>
              <a:rPr kumimoji="1" lang="en-US" sz="2000" b="0" i="0" u="none" dirty="0" err="1">
                <a:solidFill>
                  <a:srgbClr val="0000FF"/>
                </a:solidFill>
              </a:rPr>
              <a:t>garis</a:t>
            </a:r>
            <a:r>
              <a:rPr kumimoji="1" lang="en-US" sz="2000" b="0" i="0" u="none" dirty="0">
                <a:solidFill>
                  <a:srgbClr val="0000FF"/>
                </a:solidFill>
              </a:rPr>
              <a:t> </a:t>
            </a:r>
            <a:r>
              <a:rPr kumimoji="1" lang="en-US" sz="2000" b="0" i="0" u="none" dirty="0" err="1">
                <a:solidFill>
                  <a:srgbClr val="0000FF"/>
                </a:solidFill>
              </a:rPr>
              <a:t>besar</a:t>
            </a:r>
            <a:r>
              <a:rPr kumimoji="1" lang="en-US" sz="2000" b="0" i="0" u="none" dirty="0">
                <a:solidFill>
                  <a:srgbClr val="0000FF"/>
                </a:solidFill>
              </a:rPr>
              <a:t> </a:t>
            </a:r>
            <a:r>
              <a:rPr kumimoji="1" lang="en-US" sz="2000" b="0" i="0" u="none" dirty="0" err="1">
                <a:solidFill>
                  <a:srgbClr val="0000FF"/>
                </a:solidFill>
              </a:rPr>
              <a:t>latar</a:t>
            </a:r>
            <a:r>
              <a:rPr kumimoji="1" lang="en-US" sz="2000" b="0" i="0" u="none" dirty="0">
                <a:solidFill>
                  <a:srgbClr val="0000FF"/>
                </a:solidFill>
              </a:rPr>
              <a:t> </a:t>
            </a:r>
            <a:r>
              <a:rPr kumimoji="1" lang="en-US" sz="2000" b="0" i="0" u="none" dirty="0" err="1">
                <a:solidFill>
                  <a:srgbClr val="0000FF"/>
                </a:solidFill>
              </a:rPr>
              <a:t>belakang</a:t>
            </a:r>
            <a:r>
              <a:rPr kumimoji="1" lang="en-US" sz="2000" b="0" i="0" u="none" dirty="0">
                <a:solidFill>
                  <a:srgbClr val="0000FF"/>
                </a:solidFill>
              </a:rPr>
              <a:t> </a:t>
            </a:r>
            <a:r>
              <a:rPr kumimoji="1" lang="id-ID" sz="2000" b="0" i="0" u="none" dirty="0" smtClean="0">
                <a:solidFill>
                  <a:srgbClr val="0000FF"/>
                </a:solidFill>
              </a:rPr>
              <a:t>Perguruan Tinggi/</a:t>
            </a:r>
            <a:r>
              <a:rPr kumimoji="1" lang="en-US" sz="2000" b="0" i="0" u="none" dirty="0" err="1" smtClean="0">
                <a:solidFill>
                  <a:srgbClr val="0000FF"/>
                </a:solidFill>
              </a:rPr>
              <a:t>perusahaan</a:t>
            </a:r>
            <a:r>
              <a:rPr kumimoji="1" lang="en-US" sz="2000" b="0" i="0" u="none" dirty="0">
                <a:solidFill>
                  <a:srgbClr val="0000FF"/>
                </a:solidFill>
              </a:rPr>
              <a:t>, </a:t>
            </a:r>
            <a:r>
              <a:rPr kumimoji="1" lang="en-US" sz="2000" b="0" i="0" u="none" dirty="0" err="1">
                <a:solidFill>
                  <a:srgbClr val="0000FF"/>
                </a:solidFill>
              </a:rPr>
              <a:t>kebijakan</a:t>
            </a:r>
            <a:r>
              <a:rPr kumimoji="1" lang="en-US" sz="2000" b="0" i="0" u="none" dirty="0">
                <a:solidFill>
                  <a:srgbClr val="0000FF"/>
                </a:solidFill>
              </a:rPr>
              <a:t> </a:t>
            </a:r>
            <a:r>
              <a:rPr kumimoji="1" lang="en-US" sz="2000" b="0" i="0" u="none" dirty="0" err="1">
                <a:solidFill>
                  <a:srgbClr val="0000FF"/>
                </a:solidFill>
              </a:rPr>
              <a:t>organisasi</a:t>
            </a:r>
            <a:r>
              <a:rPr kumimoji="1" lang="en-US" sz="2000" b="0" i="0" u="none" dirty="0">
                <a:solidFill>
                  <a:srgbClr val="0000FF"/>
                </a:solidFill>
              </a:rPr>
              <a:t> </a:t>
            </a:r>
            <a:r>
              <a:rPr kumimoji="1" lang="en-US" sz="2000" b="0" i="0" u="none" dirty="0" err="1">
                <a:solidFill>
                  <a:srgbClr val="0000FF"/>
                </a:solidFill>
              </a:rPr>
              <a:t>dan</a:t>
            </a:r>
            <a:r>
              <a:rPr kumimoji="1" lang="en-US" sz="2000" b="0" i="0" u="none" dirty="0">
                <a:solidFill>
                  <a:srgbClr val="0000FF"/>
                </a:solidFill>
              </a:rPr>
              <a:t> </a:t>
            </a:r>
            <a:r>
              <a:rPr kumimoji="1" lang="en-US" sz="2000" b="0" i="0" u="none" dirty="0" err="1">
                <a:solidFill>
                  <a:srgbClr val="0000FF"/>
                </a:solidFill>
              </a:rPr>
              <a:t>sasaran</a:t>
            </a:r>
            <a:r>
              <a:rPr kumimoji="1" lang="en-US" sz="2000" b="0" i="0" u="none" dirty="0">
                <a:solidFill>
                  <a:srgbClr val="0000FF"/>
                </a:solidFill>
              </a:rPr>
              <a:t> </a:t>
            </a:r>
            <a:r>
              <a:rPr kumimoji="1" lang="en-US" sz="2000" b="0" i="0" u="none" dirty="0" err="1">
                <a:solidFill>
                  <a:srgbClr val="0000FF"/>
                </a:solidFill>
              </a:rPr>
              <a:t>organisasi</a:t>
            </a:r>
            <a:endParaRPr kumimoji="1" lang="en-US" sz="2000" i="0" u="none" dirty="0">
              <a:solidFill>
                <a:srgbClr val="000000"/>
              </a:solidFill>
            </a:endParaRPr>
          </a:p>
          <a:p>
            <a:pPr marL="573088" lvl="1" indent="-222250" defTabSz="706438">
              <a:spcBef>
                <a:spcPct val="20000"/>
              </a:spcBef>
              <a:buClr>
                <a:srgbClr val="0000CC"/>
              </a:buClr>
              <a:buFont typeface="Monotype Sorts" pitchFamily="2" charset="2"/>
              <a:buNone/>
            </a:pPr>
            <a:endParaRPr kumimoji="1" lang="en-US" sz="2000" i="0" u="none" dirty="0">
              <a:solidFill>
                <a:srgbClr val="000000"/>
              </a:solidFill>
            </a:endParaRPr>
          </a:p>
          <a:p>
            <a:pPr marL="265113" indent="-265113" defTabSz="706438">
              <a:spcBef>
                <a:spcPct val="20000"/>
              </a:spcBef>
              <a:buClr>
                <a:srgbClr val="CC0000"/>
              </a:buClr>
              <a:buFont typeface="Monotype Sorts" pitchFamily="2" charset="2"/>
              <a:buNone/>
            </a:pPr>
            <a:r>
              <a:rPr kumimoji="1" lang="en-US" sz="2000" i="0" u="none" dirty="0">
                <a:solidFill>
                  <a:srgbClr val="006600"/>
                </a:solidFill>
              </a:rPr>
              <a:t>Tingkat II : </a:t>
            </a:r>
            <a:r>
              <a:rPr kumimoji="1" lang="en-US" sz="2000" i="0" u="none" dirty="0" err="1">
                <a:solidFill>
                  <a:srgbClr val="006600"/>
                </a:solidFill>
              </a:rPr>
              <a:t>Prosedur</a:t>
            </a:r>
            <a:endParaRPr kumimoji="1" lang="en-US" sz="2000" i="0" u="none" dirty="0">
              <a:solidFill>
                <a:srgbClr val="000000"/>
              </a:solidFill>
            </a:endParaRPr>
          </a:p>
          <a:p>
            <a:pPr marL="573088" lvl="1" indent="-222250" defTabSz="706438">
              <a:spcBef>
                <a:spcPct val="20000"/>
              </a:spcBef>
              <a:buClr>
                <a:srgbClr val="0000CC"/>
              </a:buClr>
              <a:buFont typeface="Monotype Sorts" pitchFamily="2" charset="2"/>
              <a:buNone/>
            </a:pPr>
            <a:r>
              <a:rPr kumimoji="1" lang="en-US" sz="2000" i="0" u="none" dirty="0">
                <a:solidFill>
                  <a:srgbClr val="000000"/>
                </a:solidFill>
              </a:rPr>
              <a:t>	</a:t>
            </a:r>
            <a:r>
              <a:rPr kumimoji="1" lang="en-US" sz="2000" b="0" i="0" u="none" dirty="0" err="1">
                <a:solidFill>
                  <a:srgbClr val="006600"/>
                </a:solidFill>
              </a:rPr>
              <a:t>Menggambarkan</a:t>
            </a:r>
            <a:r>
              <a:rPr kumimoji="1" lang="en-US" sz="2000" b="0" i="0" u="none" dirty="0">
                <a:solidFill>
                  <a:srgbClr val="006600"/>
                </a:solidFill>
              </a:rPr>
              <a:t> </a:t>
            </a:r>
            <a:r>
              <a:rPr kumimoji="1" lang="en-US" sz="2000" b="0" i="0" u="none" dirty="0" err="1">
                <a:solidFill>
                  <a:srgbClr val="006600"/>
                </a:solidFill>
              </a:rPr>
              <a:t>mengenai</a:t>
            </a:r>
            <a:r>
              <a:rPr kumimoji="1" lang="en-US" sz="2000" b="0" i="0" u="none" dirty="0">
                <a:solidFill>
                  <a:srgbClr val="006600"/>
                </a:solidFill>
              </a:rPr>
              <a:t> </a:t>
            </a:r>
            <a:r>
              <a:rPr kumimoji="1" lang="en-US" sz="2000" b="0" i="0" u="none" dirty="0" err="1">
                <a:solidFill>
                  <a:srgbClr val="006600"/>
                </a:solidFill>
              </a:rPr>
              <a:t>aktifitas</a:t>
            </a:r>
            <a:r>
              <a:rPr kumimoji="1" lang="en-US" sz="2000" b="0" i="0" u="none" dirty="0">
                <a:solidFill>
                  <a:srgbClr val="006600"/>
                </a:solidFill>
              </a:rPr>
              <a:t> yang </a:t>
            </a:r>
            <a:r>
              <a:rPr kumimoji="1" lang="en-US" sz="2000" b="0" i="0" u="none" dirty="0" err="1">
                <a:solidFill>
                  <a:srgbClr val="006600"/>
                </a:solidFill>
              </a:rPr>
              <a:t>ada</a:t>
            </a:r>
            <a:endParaRPr kumimoji="1" lang="en-US" sz="2000" b="0" i="0" u="none" dirty="0">
              <a:solidFill>
                <a:srgbClr val="000000"/>
              </a:solidFill>
            </a:endParaRPr>
          </a:p>
          <a:p>
            <a:pPr marL="573088" lvl="1" indent="-222250" defTabSz="706438">
              <a:spcBef>
                <a:spcPct val="20000"/>
              </a:spcBef>
              <a:buClr>
                <a:srgbClr val="0000CC"/>
              </a:buClr>
              <a:buFont typeface="Monotype Sorts" pitchFamily="2" charset="2"/>
              <a:buNone/>
            </a:pPr>
            <a:endParaRPr kumimoji="1" lang="en-US" sz="2000" i="0" u="none" dirty="0">
              <a:solidFill>
                <a:srgbClr val="000000"/>
              </a:solidFill>
            </a:endParaRPr>
          </a:p>
          <a:p>
            <a:pPr marL="265113" indent="-265113" defTabSz="706438">
              <a:spcBef>
                <a:spcPct val="20000"/>
              </a:spcBef>
              <a:buClr>
                <a:srgbClr val="CC0000"/>
              </a:buClr>
              <a:buFont typeface="Monotype Sorts" pitchFamily="2" charset="2"/>
              <a:buNone/>
            </a:pPr>
            <a:r>
              <a:rPr kumimoji="1" lang="en-US" sz="2000" i="0" u="none" dirty="0">
                <a:solidFill>
                  <a:srgbClr val="FF0000"/>
                </a:solidFill>
              </a:rPr>
              <a:t>Tingkat III : </a:t>
            </a:r>
            <a:r>
              <a:rPr kumimoji="1" lang="en-US" sz="2000" i="0" u="none" dirty="0" err="1">
                <a:solidFill>
                  <a:srgbClr val="FF0000"/>
                </a:solidFill>
              </a:rPr>
              <a:t>Instruksi</a:t>
            </a:r>
            <a:r>
              <a:rPr kumimoji="1" lang="en-US" sz="2000" i="0" u="none" dirty="0">
                <a:solidFill>
                  <a:srgbClr val="FF0000"/>
                </a:solidFill>
              </a:rPr>
              <a:t> </a:t>
            </a:r>
            <a:r>
              <a:rPr kumimoji="1" lang="en-US" sz="2000" i="0" u="none" dirty="0" err="1">
                <a:solidFill>
                  <a:srgbClr val="FF0000"/>
                </a:solidFill>
              </a:rPr>
              <a:t>Kerja</a:t>
            </a:r>
            <a:endParaRPr kumimoji="1" lang="en-US" sz="2000" i="0" u="none" dirty="0">
              <a:solidFill>
                <a:srgbClr val="000000"/>
              </a:solidFill>
            </a:endParaRPr>
          </a:p>
          <a:p>
            <a:pPr marL="573088" lvl="1" indent="-222250" defTabSz="706438">
              <a:spcBef>
                <a:spcPct val="20000"/>
              </a:spcBef>
              <a:buClr>
                <a:srgbClr val="0000CC"/>
              </a:buClr>
              <a:buFont typeface="Monotype Sorts" pitchFamily="2" charset="2"/>
              <a:buNone/>
            </a:pPr>
            <a:r>
              <a:rPr kumimoji="1" lang="en-US" sz="2000" b="0" i="0" u="none" dirty="0">
                <a:solidFill>
                  <a:srgbClr val="000000"/>
                </a:solidFill>
              </a:rPr>
              <a:t>	</a:t>
            </a:r>
            <a:r>
              <a:rPr kumimoji="1" lang="en-US" sz="2000" b="0" i="0" u="none" dirty="0" err="1">
                <a:solidFill>
                  <a:srgbClr val="FF0000"/>
                </a:solidFill>
              </a:rPr>
              <a:t>Menggambarkan</a:t>
            </a:r>
            <a:r>
              <a:rPr kumimoji="1" lang="en-US" sz="2000" b="0" i="0" u="none" dirty="0">
                <a:solidFill>
                  <a:srgbClr val="FF0000"/>
                </a:solidFill>
              </a:rPr>
              <a:t> </a:t>
            </a:r>
            <a:r>
              <a:rPr kumimoji="1" lang="en-US" sz="2000" b="0" i="0" u="none" dirty="0" err="1">
                <a:solidFill>
                  <a:srgbClr val="FF0000"/>
                </a:solidFill>
              </a:rPr>
              <a:t>bagaimana</a:t>
            </a:r>
            <a:r>
              <a:rPr kumimoji="1" lang="en-US" sz="2000" b="0" i="0" u="none" dirty="0">
                <a:solidFill>
                  <a:srgbClr val="FF0000"/>
                </a:solidFill>
              </a:rPr>
              <a:t> </a:t>
            </a:r>
            <a:r>
              <a:rPr kumimoji="1" lang="en-US" sz="2000" b="0" i="0" u="none" dirty="0" err="1">
                <a:solidFill>
                  <a:srgbClr val="FF0000"/>
                </a:solidFill>
              </a:rPr>
              <a:t>aktifitas</a:t>
            </a:r>
            <a:r>
              <a:rPr kumimoji="1" lang="en-US" sz="2000" b="0" i="0" u="none" dirty="0">
                <a:solidFill>
                  <a:srgbClr val="FF0000"/>
                </a:solidFill>
              </a:rPr>
              <a:t> </a:t>
            </a:r>
            <a:r>
              <a:rPr kumimoji="1" lang="en-US" sz="2000" b="0" i="0" u="none" dirty="0" err="1">
                <a:solidFill>
                  <a:srgbClr val="FF0000"/>
                </a:solidFill>
              </a:rPr>
              <a:t>dilaksanakan</a:t>
            </a:r>
            <a:endParaRPr kumimoji="1" lang="en-US" sz="2000" b="0" i="0" u="none" dirty="0">
              <a:solidFill>
                <a:srgbClr val="000000"/>
              </a:solidFill>
            </a:endParaRPr>
          </a:p>
          <a:p>
            <a:pPr marL="573088" lvl="1" indent="-222250" defTabSz="706438">
              <a:spcBef>
                <a:spcPct val="20000"/>
              </a:spcBef>
              <a:buClr>
                <a:srgbClr val="0000CC"/>
              </a:buClr>
              <a:buFont typeface="Monotype Sorts" pitchFamily="2" charset="2"/>
              <a:buNone/>
            </a:pPr>
            <a:endParaRPr kumimoji="1" lang="en-US" sz="2000" i="0" u="none" dirty="0">
              <a:solidFill>
                <a:srgbClr val="000000"/>
              </a:solidFill>
            </a:endParaRPr>
          </a:p>
          <a:p>
            <a:pPr marL="265113" indent="-265113" defTabSz="706438">
              <a:spcBef>
                <a:spcPct val="20000"/>
              </a:spcBef>
              <a:buClr>
                <a:srgbClr val="CC0000"/>
              </a:buClr>
              <a:buFont typeface="Monotype Sorts" pitchFamily="2" charset="2"/>
              <a:buNone/>
            </a:pPr>
            <a:r>
              <a:rPr kumimoji="1" lang="en-US" sz="2000" i="0" u="none" dirty="0">
                <a:solidFill>
                  <a:schemeClr val="tx2"/>
                </a:solidFill>
              </a:rPr>
              <a:t>Tingkat IV : </a:t>
            </a:r>
            <a:r>
              <a:rPr kumimoji="1" lang="en-US" sz="2000" i="0" u="none" dirty="0" err="1">
                <a:solidFill>
                  <a:schemeClr val="tx2"/>
                </a:solidFill>
              </a:rPr>
              <a:t>Formulir</a:t>
            </a:r>
            <a:r>
              <a:rPr kumimoji="1" lang="en-US" sz="2000" i="0" u="none" dirty="0">
                <a:solidFill>
                  <a:schemeClr val="tx2"/>
                </a:solidFill>
              </a:rPr>
              <a:t> </a:t>
            </a:r>
            <a:r>
              <a:rPr kumimoji="1" lang="en-US" sz="2000" i="0" u="none" dirty="0" err="1">
                <a:solidFill>
                  <a:schemeClr val="tx2"/>
                </a:solidFill>
              </a:rPr>
              <a:t>dan</a:t>
            </a:r>
            <a:r>
              <a:rPr kumimoji="1" lang="en-US" sz="2000" i="0" u="none" dirty="0">
                <a:solidFill>
                  <a:schemeClr val="tx2"/>
                </a:solidFill>
              </a:rPr>
              <a:t> </a:t>
            </a:r>
            <a:r>
              <a:rPr kumimoji="1" lang="en-US" sz="2000" i="0" u="none" dirty="0" err="1">
                <a:solidFill>
                  <a:schemeClr val="tx2"/>
                </a:solidFill>
              </a:rPr>
              <a:t>Rekaman</a:t>
            </a:r>
            <a:endParaRPr kumimoji="1" lang="en-US" sz="2000" i="0" u="none" dirty="0">
              <a:solidFill>
                <a:schemeClr val="tx2"/>
              </a:solidFill>
            </a:endParaRPr>
          </a:p>
        </p:txBody>
      </p:sp>
      <p:sp>
        <p:nvSpPr>
          <p:cNvPr id="420869" name="Rectangle 5"/>
          <p:cNvSpPr>
            <a:spLocks noChangeArrowheads="1"/>
          </p:cNvSpPr>
          <p:nvPr/>
        </p:nvSpPr>
        <p:spPr bwMode="auto">
          <a:xfrm>
            <a:off x="731227" y="293689"/>
            <a:ext cx="7772400" cy="458787"/>
          </a:xfrm>
          <a:prstGeom prst="rect">
            <a:avLst/>
          </a:prstGeom>
          <a:noFill/>
          <a:ln w="9525">
            <a:noFill/>
            <a:miter lim="800000"/>
            <a:headEnd/>
            <a:tailEnd/>
          </a:ln>
          <a:effectLst/>
        </p:spPr>
        <p:txBody>
          <a:bodyPr lIns="118374" tIns="59187" rIns="118374" bIns="59187" anchor="ctr"/>
          <a:lstStyle/>
          <a:p>
            <a:pPr algn="r" defTabSz="957263"/>
            <a:r>
              <a:rPr kumimoji="1" lang="en-US" sz="2100" i="0" u="none">
                <a:solidFill>
                  <a:srgbClr val="0000FF"/>
                </a:solidFill>
              </a:rPr>
              <a:t>D</a:t>
            </a:r>
            <a:r>
              <a:rPr kumimoji="1" lang="en-US" sz="1300" i="0" u="none">
                <a:solidFill>
                  <a:srgbClr val="0000FF"/>
                </a:solidFill>
              </a:rPr>
              <a:t>OKUMENTASI</a:t>
            </a:r>
            <a:r>
              <a:rPr kumimoji="1" lang="en-US" sz="2100" i="0" u="none">
                <a:solidFill>
                  <a:srgbClr val="0000FF"/>
                </a:solidFill>
              </a:rPr>
              <a:t> S</a:t>
            </a:r>
            <a:r>
              <a:rPr kumimoji="1" lang="en-US" sz="1300" i="0" u="none">
                <a:solidFill>
                  <a:srgbClr val="0000FF"/>
                </a:solidFill>
              </a:rPr>
              <a:t>ISTEM</a:t>
            </a:r>
            <a:r>
              <a:rPr kumimoji="1" lang="en-US" sz="2100" i="0" u="none">
                <a:solidFill>
                  <a:srgbClr val="0000FF"/>
                </a:solidFill>
              </a:rPr>
              <a:t> M</a:t>
            </a:r>
            <a:r>
              <a:rPr kumimoji="1" lang="en-US" sz="1300" i="0" u="none">
                <a:solidFill>
                  <a:srgbClr val="0000FF"/>
                </a:solidFill>
              </a:rPr>
              <a:t>UTU</a:t>
            </a:r>
          </a:p>
        </p:txBody>
      </p:sp>
      <p:pic>
        <p:nvPicPr>
          <p:cNvPr id="6"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
        <p:nvSpPr>
          <p:cNvPr id="7" name="TextBox 6"/>
          <p:cNvSpPr txBox="1"/>
          <p:nvPr/>
        </p:nvSpPr>
        <p:spPr>
          <a:xfrm>
            <a:off x="2143108" y="1000108"/>
            <a:ext cx="5471113" cy="523220"/>
          </a:xfrm>
          <a:prstGeom prst="rect">
            <a:avLst/>
          </a:prstGeom>
          <a:solidFill>
            <a:schemeClr val="accent3">
              <a:lumMod val="60000"/>
              <a:lumOff val="40000"/>
            </a:schemeClr>
          </a:solidFill>
        </p:spPr>
        <p:txBody>
          <a:bodyPr wrap="none" rtlCol="0">
            <a:spAutoFit/>
          </a:bodyPr>
          <a:lstStyle/>
          <a:p>
            <a:r>
              <a:rPr kumimoji="1" lang="en-US" sz="2800" b="1" dirty="0" err="1" smtClean="0">
                <a:solidFill>
                  <a:srgbClr val="0070C0"/>
                </a:solidFill>
              </a:rPr>
              <a:t>Hirarki</a:t>
            </a:r>
            <a:r>
              <a:rPr kumimoji="1" lang="en-US" sz="2800" b="1" dirty="0" smtClean="0">
                <a:solidFill>
                  <a:srgbClr val="0070C0"/>
                </a:solidFill>
              </a:rPr>
              <a:t>  </a:t>
            </a:r>
            <a:r>
              <a:rPr kumimoji="1" lang="en-US" sz="2800" b="1" dirty="0" err="1" smtClean="0">
                <a:solidFill>
                  <a:srgbClr val="0070C0"/>
                </a:solidFill>
              </a:rPr>
              <a:t>Dokumentasi</a:t>
            </a:r>
            <a:r>
              <a:rPr kumimoji="1" lang="id-ID" sz="2800" b="1" dirty="0" smtClean="0">
                <a:solidFill>
                  <a:srgbClr val="0070C0"/>
                </a:solidFill>
              </a:rPr>
              <a:t> Secara Umum</a:t>
            </a:r>
            <a:endParaRPr lang="id-ID" sz="2800" b="1" dirty="0">
              <a:solidFill>
                <a:srgbClr val="0070C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9506" name="Rectangle 2"/>
          <p:cNvSpPr>
            <a:spLocks noGrp="1" noChangeArrowheads="1"/>
          </p:cNvSpPr>
          <p:nvPr>
            <p:ph type="title"/>
          </p:nvPr>
        </p:nvSpPr>
        <p:spPr>
          <a:xfrm>
            <a:off x="467544" y="214290"/>
            <a:ext cx="8229600" cy="342900"/>
          </a:xfrm>
          <a:solidFill>
            <a:schemeClr val="accent3">
              <a:lumMod val="60000"/>
              <a:lumOff val="40000"/>
            </a:schemeClr>
          </a:solidFill>
        </p:spPr>
        <p:txBody>
          <a:bodyPr>
            <a:normAutofit fontScale="90000"/>
          </a:bodyPr>
          <a:lstStyle/>
          <a:p>
            <a:pPr eaLnBrk="1" hangingPunct="1">
              <a:defRPr/>
            </a:pPr>
            <a:r>
              <a:rPr lang="en-US" sz="3600" b="1" dirty="0">
                <a:solidFill>
                  <a:srgbClr val="0070C0"/>
                </a:solidFill>
                <a:effectLst>
                  <a:outerShdw blurRad="38100" dist="38100" dir="2700000" algn="tl">
                    <a:srgbClr val="000000"/>
                  </a:outerShdw>
                </a:effectLst>
              </a:rPr>
              <a:t>PERINGKAT DOKUMEN ISO </a:t>
            </a:r>
            <a:r>
              <a:rPr lang="en-US" sz="3600" b="1" dirty="0" smtClean="0">
                <a:solidFill>
                  <a:srgbClr val="0070C0"/>
                </a:solidFill>
                <a:effectLst>
                  <a:outerShdw blurRad="38100" dist="38100" dir="2700000" algn="tl">
                    <a:srgbClr val="000000"/>
                  </a:outerShdw>
                </a:effectLst>
              </a:rPr>
              <a:t>9000</a:t>
            </a:r>
            <a:r>
              <a:rPr lang="id-ID" sz="3600" b="1" dirty="0" smtClean="0">
                <a:solidFill>
                  <a:srgbClr val="0070C0"/>
                </a:solidFill>
                <a:effectLst>
                  <a:outerShdw blurRad="38100" dist="38100" dir="2700000" algn="tl">
                    <a:srgbClr val="000000"/>
                  </a:outerShdw>
                </a:effectLst>
              </a:rPr>
              <a:t> (BAN-PT)</a:t>
            </a:r>
            <a:endParaRPr lang="en-US" b="1" dirty="0">
              <a:solidFill>
                <a:srgbClr val="0070C0"/>
              </a:solidFill>
              <a:effectLst>
                <a:outerShdw blurRad="38100" dist="38100" dir="2700000" algn="tl">
                  <a:srgbClr val="000000"/>
                </a:outerShdw>
              </a:effectLst>
            </a:endParaRPr>
          </a:p>
        </p:txBody>
      </p:sp>
      <p:sp>
        <p:nvSpPr>
          <p:cNvPr id="789515" name="Rectangle 11"/>
          <p:cNvSpPr>
            <a:spLocks noChangeArrowheads="1"/>
          </p:cNvSpPr>
          <p:nvPr/>
        </p:nvSpPr>
        <p:spPr bwMode="auto">
          <a:xfrm>
            <a:off x="3635375" y="908050"/>
            <a:ext cx="2105025" cy="398463"/>
          </a:xfrm>
          <a:prstGeom prst="rect">
            <a:avLst/>
          </a:prstGeom>
          <a:noFill/>
          <a:ln w="12699">
            <a:noFill/>
            <a:miter lim="800000"/>
            <a:headEnd/>
            <a:tailEnd/>
          </a:ln>
        </p:spPr>
        <p:txBody>
          <a:bodyPr wrap="none" lIns="90488" tIns="44450" rIns="90488" bIns="44450">
            <a:spAutoFit/>
          </a:bodyPr>
          <a:lstStyle/>
          <a:p>
            <a:pPr eaLnBrk="0" hangingPunct="0"/>
            <a:r>
              <a:rPr lang="id-ID" sz="2000" b="1">
                <a:solidFill>
                  <a:srgbClr val="FF3300"/>
                </a:solidFill>
              </a:rPr>
              <a:t>MANUAL MUTU</a:t>
            </a:r>
            <a:endParaRPr lang="en-US" sz="2000" b="1">
              <a:solidFill>
                <a:srgbClr val="FF3300"/>
              </a:solidFill>
            </a:endParaRPr>
          </a:p>
        </p:txBody>
      </p:sp>
      <p:sp>
        <p:nvSpPr>
          <p:cNvPr id="789516" name="Rectangle 12"/>
          <p:cNvSpPr>
            <a:spLocks noChangeArrowheads="1"/>
          </p:cNvSpPr>
          <p:nvPr/>
        </p:nvSpPr>
        <p:spPr bwMode="auto">
          <a:xfrm>
            <a:off x="3851275" y="2349500"/>
            <a:ext cx="2963863" cy="396875"/>
          </a:xfrm>
          <a:prstGeom prst="rect">
            <a:avLst/>
          </a:prstGeom>
          <a:noFill/>
          <a:ln w="12699">
            <a:noFill/>
            <a:miter lim="800000"/>
            <a:headEnd/>
            <a:tailEnd/>
          </a:ln>
        </p:spPr>
        <p:txBody>
          <a:bodyPr lIns="90488" tIns="44450" rIns="90488" bIns="44450">
            <a:spAutoFit/>
          </a:bodyPr>
          <a:lstStyle/>
          <a:p>
            <a:pPr eaLnBrk="0" hangingPunct="0"/>
            <a:r>
              <a:rPr lang="id-ID" sz="2000" b="1">
                <a:solidFill>
                  <a:srgbClr val="FF3300"/>
                </a:solidFill>
              </a:rPr>
              <a:t>PROSEDUR</a:t>
            </a:r>
            <a:endParaRPr lang="en-US" sz="2000" b="1">
              <a:solidFill>
                <a:srgbClr val="FF3300"/>
              </a:solidFill>
            </a:endParaRPr>
          </a:p>
        </p:txBody>
      </p:sp>
      <p:sp>
        <p:nvSpPr>
          <p:cNvPr id="789517" name="Rectangle 13"/>
          <p:cNvSpPr>
            <a:spLocks noChangeArrowheads="1"/>
          </p:cNvSpPr>
          <p:nvPr/>
        </p:nvSpPr>
        <p:spPr bwMode="auto">
          <a:xfrm>
            <a:off x="3924300" y="3716338"/>
            <a:ext cx="2924175" cy="333375"/>
          </a:xfrm>
          <a:prstGeom prst="rect">
            <a:avLst/>
          </a:prstGeom>
          <a:noFill/>
          <a:ln w="12699">
            <a:noFill/>
            <a:miter lim="800000"/>
            <a:headEnd/>
            <a:tailEnd/>
          </a:ln>
        </p:spPr>
        <p:txBody>
          <a:bodyPr lIns="90488" tIns="44450" rIns="90488" bIns="44450">
            <a:spAutoFit/>
          </a:bodyPr>
          <a:lstStyle/>
          <a:p>
            <a:pPr eaLnBrk="0" hangingPunct="0"/>
            <a:r>
              <a:rPr lang="id-ID" sz="1600" b="1">
                <a:solidFill>
                  <a:srgbClr val="FF3300"/>
                </a:solidFill>
              </a:rPr>
              <a:t>INSTRUKSI KERJA</a:t>
            </a:r>
            <a:endParaRPr lang="en-US" sz="1600" b="1">
              <a:solidFill>
                <a:srgbClr val="FF3300"/>
              </a:solidFill>
            </a:endParaRPr>
          </a:p>
        </p:txBody>
      </p:sp>
      <p:sp>
        <p:nvSpPr>
          <p:cNvPr id="789518" name="Rectangle 14"/>
          <p:cNvSpPr>
            <a:spLocks noChangeArrowheads="1"/>
          </p:cNvSpPr>
          <p:nvPr/>
        </p:nvSpPr>
        <p:spPr bwMode="auto">
          <a:xfrm>
            <a:off x="3924300" y="5229225"/>
            <a:ext cx="3057525" cy="333375"/>
          </a:xfrm>
          <a:prstGeom prst="rect">
            <a:avLst/>
          </a:prstGeom>
          <a:noFill/>
          <a:ln w="12699">
            <a:noFill/>
            <a:miter lim="800000"/>
            <a:headEnd/>
            <a:tailEnd/>
          </a:ln>
        </p:spPr>
        <p:txBody>
          <a:bodyPr lIns="90488" tIns="44450" rIns="90488" bIns="44450">
            <a:spAutoFit/>
          </a:bodyPr>
          <a:lstStyle/>
          <a:p>
            <a:pPr eaLnBrk="0" hangingPunct="0"/>
            <a:r>
              <a:rPr lang="id-ID" sz="1600" b="1">
                <a:solidFill>
                  <a:srgbClr val="FF3300"/>
                </a:solidFill>
              </a:rPr>
              <a:t>FORMULIR</a:t>
            </a:r>
            <a:endParaRPr lang="en-US" sz="1600" b="1">
              <a:solidFill>
                <a:srgbClr val="FF3300"/>
              </a:solidFill>
            </a:endParaRPr>
          </a:p>
        </p:txBody>
      </p:sp>
      <p:sp>
        <p:nvSpPr>
          <p:cNvPr id="789519" name="Rectangle 15"/>
          <p:cNvSpPr>
            <a:spLocks noChangeArrowheads="1"/>
          </p:cNvSpPr>
          <p:nvPr/>
        </p:nvSpPr>
        <p:spPr bwMode="auto">
          <a:xfrm>
            <a:off x="2909888" y="1341438"/>
            <a:ext cx="5916612" cy="885825"/>
          </a:xfrm>
          <a:prstGeom prst="rect">
            <a:avLst/>
          </a:prstGeom>
          <a:noFill/>
          <a:ln w="12700">
            <a:noFill/>
            <a:miter lim="800000"/>
            <a:headEnd/>
            <a:tailEnd/>
          </a:ln>
        </p:spPr>
        <p:txBody>
          <a:bodyPr lIns="0" tIns="0" rIns="0" bIns="0">
            <a:spAutoFit/>
          </a:bodyPr>
          <a:lstStyle/>
          <a:p>
            <a:pPr algn="just" eaLnBrk="0" hangingPunct="0">
              <a:lnSpc>
                <a:spcPct val="90000"/>
              </a:lnSpc>
            </a:pPr>
            <a:r>
              <a:rPr lang="en-US" sz="1600" b="1">
                <a:latin typeface="Rockwell Extra Bold" pitchFamily="18" charset="0"/>
              </a:rPr>
              <a:t>Dokumen pokok </a:t>
            </a:r>
            <a:r>
              <a:rPr lang="id-ID" sz="1600" b="1">
                <a:latin typeface="Rockwell Extra Bold" pitchFamily="18" charset="0"/>
              </a:rPr>
              <a:t>Perguruan Tinggi </a:t>
            </a:r>
            <a:r>
              <a:rPr lang="en-US" sz="1600" b="1">
                <a:latin typeface="Rockwell Extra Bold" pitchFamily="18" charset="0"/>
              </a:rPr>
              <a:t>yang berisi VISI &amp; MISI, profil, kebijakan mutu, sasaran mutu, tujuan mutu dan berisi Persyaratan Standar Sistem Mutu ISO 9001.</a:t>
            </a:r>
          </a:p>
        </p:txBody>
      </p:sp>
      <p:sp>
        <p:nvSpPr>
          <p:cNvPr id="789520" name="Rectangle 16"/>
          <p:cNvSpPr>
            <a:spLocks noChangeArrowheads="1"/>
          </p:cNvSpPr>
          <p:nvPr/>
        </p:nvSpPr>
        <p:spPr bwMode="auto">
          <a:xfrm>
            <a:off x="3348038" y="2781300"/>
            <a:ext cx="5451475" cy="747713"/>
          </a:xfrm>
          <a:prstGeom prst="rect">
            <a:avLst/>
          </a:prstGeom>
          <a:noFill/>
          <a:ln w="12700">
            <a:noFill/>
            <a:miter lim="800000"/>
            <a:headEnd/>
            <a:tailEnd/>
          </a:ln>
        </p:spPr>
        <p:txBody>
          <a:bodyPr lIns="0" tIns="0" rIns="0" bIns="0">
            <a:spAutoFit/>
          </a:bodyPr>
          <a:lstStyle/>
          <a:p>
            <a:pPr marL="692150" lvl="1" indent="-347663">
              <a:lnSpc>
                <a:spcPct val="90000"/>
              </a:lnSpc>
            </a:pPr>
            <a:r>
              <a:rPr lang="en-US" b="1" dirty="0" err="1">
                <a:solidFill>
                  <a:srgbClr val="008000"/>
                </a:solidFill>
              </a:rPr>
              <a:t>Menggambarkan</a:t>
            </a:r>
            <a:r>
              <a:rPr lang="en-US" b="1" dirty="0">
                <a:solidFill>
                  <a:srgbClr val="008000"/>
                </a:solidFill>
              </a:rPr>
              <a:t> </a:t>
            </a:r>
            <a:r>
              <a:rPr lang="en-US" b="1" dirty="0" err="1">
                <a:solidFill>
                  <a:srgbClr val="008000"/>
                </a:solidFill>
              </a:rPr>
              <a:t>aktifitas</a:t>
            </a:r>
            <a:r>
              <a:rPr lang="en-US" b="1" dirty="0">
                <a:solidFill>
                  <a:srgbClr val="008000"/>
                </a:solidFill>
              </a:rPr>
              <a:t> </a:t>
            </a:r>
            <a:r>
              <a:rPr lang="en-US" b="1" dirty="0" err="1">
                <a:solidFill>
                  <a:srgbClr val="008000"/>
                </a:solidFill>
              </a:rPr>
              <a:t>pada</a:t>
            </a:r>
            <a:r>
              <a:rPr lang="en-US" b="1" dirty="0">
                <a:solidFill>
                  <a:srgbClr val="008000"/>
                </a:solidFill>
              </a:rPr>
              <a:t> </a:t>
            </a:r>
            <a:r>
              <a:rPr lang="en-US" b="1" dirty="0" err="1">
                <a:solidFill>
                  <a:srgbClr val="008000"/>
                </a:solidFill>
              </a:rPr>
              <a:t>fungsi</a:t>
            </a:r>
            <a:r>
              <a:rPr lang="en-US" b="1" dirty="0">
                <a:solidFill>
                  <a:srgbClr val="008000"/>
                </a:solidFill>
              </a:rPr>
              <a:t> </a:t>
            </a:r>
            <a:r>
              <a:rPr lang="en-US" b="1" dirty="0" err="1">
                <a:solidFill>
                  <a:srgbClr val="008000"/>
                </a:solidFill>
              </a:rPr>
              <a:t>tertentu</a:t>
            </a:r>
            <a:r>
              <a:rPr lang="id-ID" b="1" dirty="0">
                <a:solidFill>
                  <a:srgbClr val="008000"/>
                </a:solidFill>
              </a:rPr>
              <a:t> </a:t>
            </a:r>
            <a:r>
              <a:rPr lang="en-US" b="1" dirty="0">
                <a:solidFill>
                  <a:srgbClr val="008000"/>
                </a:solidFill>
              </a:rPr>
              <a:t>(</a:t>
            </a:r>
            <a:r>
              <a:rPr lang="en-US" b="1" dirty="0" err="1">
                <a:solidFill>
                  <a:srgbClr val="008000"/>
                </a:solidFill>
              </a:rPr>
              <a:t>proses</a:t>
            </a:r>
            <a:r>
              <a:rPr lang="en-US" b="1" dirty="0">
                <a:solidFill>
                  <a:srgbClr val="008000"/>
                </a:solidFill>
              </a:rPr>
              <a:t>) </a:t>
            </a:r>
            <a:r>
              <a:rPr lang="en-US" b="1" dirty="0" err="1">
                <a:solidFill>
                  <a:srgbClr val="008000"/>
                </a:solidFill>
              </a:rPr>
              <a:t>untuk</a:t>
            </a:r>
            <a:r>
              <a:rPr lang="en-US" b="1" dirty="0">
                <a:solidFill>
                  <a:srgbClr val="008000"/>
                </a:solidFill>
              </a:rPr>
              <a:t> </a:t>
            </a:r>
            <a:r>
              <a:rPr lang="en-US" b="1" dirty="0" err="1">
                <a:solidFill>
                  <a:srgbClr val="008000"/>
                </a:solidFill>
              </a:rPr>
              <a:t>mengimplementasikan</a:t>
            </a:r>
            <a:r>
              <a:rPr lang="en-US" b="1" dirty="0">
                <a:solidFill>
                  <a:srgbClr val="008000"/>
                </a:solidFill>
              </a:rPr>
              <a:t> </a:t>
            </a:r>
            <a:r>
              <a:rPr lang="en-US" b="1" dirty="0" err="1">
                <a:solidFill>
                  <a:srgbClr val="008000"/>
                </a:solidFill>
              </a:rPr>
              <a:t>elemen</a:t>
            </a:r>
            <a:r>
              <a:rPr lang="en-US" b="1" dirty="0">
                <a:solidFill>
                  <a:srgbClr val="008000"/>
                </a:solidFill>
              </a:rPr>
              <a:t> </a:t>
            </a:r>
            <a:r>
              <a:rPr lang="en-US" b="1" dirty="0" err="1">
                <a:solidFill>
                  <a:srgbClr val="008000"/>
                </a:solidFill>
              </a:rPr>
              <a:t>sistem</a:t>
            </a:r>
            <a:r>
              <a:rPr lang="en-US" b="1" dirty="0">
                <a:solidFill>
                  <a:srgbClr val="008000"/>
                </a:solidFill>
              </a:rPr>
              <a:t> </a:t>
            </a:r>
            <a:r>
              <a:rPr lang="en-US" b="1" dirty="0" err="1" smtClean="0">
                <a:solidFill>
                  <a:srgbClr val="008000"/>
                </a:solidFill>
              </a:rPr>
              <a:t>mutu</a:t>
            </a:r>
            <a:r>
              <a:rPr lang="id-ID" b="1" dirty="0" smtClean="0">
                <a:solidFill>
                  <a:srgbClr val="008000"/>
                </a:solidFill>
              </a:rPr>
              <a:t> di Perguruan tinggi</a:t>
            </a:r>
            <a:endParaRPr lang="en-US" b="1" dirty="0">
              <a:solidFill>
                <a:srgbClr val="008000"/>
              </a:solidFill>
            </a:endParaRPr>
          </a:p>
        </p:txBody>
      </p:sp>
      <p:sp>
        <p:nvSpPr>
          <p:cNvPr id="789521" name="Rectangle 17"/>
          <p:cNvSpPr>
            <a:spLocks noChangeArrowheads="1"/>
          </p:cNvSpPr>
          <p:nvPr/>
        </p:nvSpPr>
        <p:spPr bwMode="auto">
          <a:xfrm>
            <a:off x="3708400" y="4076700"/>
            <a:ext cx="5051425" cy="738664"/>
          </a:xfrm>
          <a:prstGeom prst="rect">
            <a:avLst/>
          </a:prstGeom>
          <a:noFill/>
          <a:ln w="12700">
            <a:noFill/>
            <a:miter lim="800000"/>
            <a:headEnd/>
            <a:tailEnd/>
          </a:ln>
        </p:spPr>
        <p:txBody>
          <a:bodyPr lIns="0" tIns="0" rIns="0" bIns="0">
            <a:spAutoFit/>
          </a:bodyPr>
          <a:lstStyle/>
          <a:p>
            <a:pPr algn="just" eaLnBrk="0" hangingPunct="0"/>
            <a:r>
              <a:rPr lang="en-US" sz="1600" b="1" dirty="0" err="1">
                <a:solidFill>
                  <a:schemeClr val="accent5">
                    <a:lumMod val="75000"/>
                  </a:schemeClr>
                </a:solidFill>
                <a:latin typeface="Rockwell" pitchFamily="18" charset="0"/>
              </a:rPr>
              <a:t>Penjelasan</a:t>
            </a:r>
            <a:r>
              <a:rPr lang="en-US" sz="1600" b="1" dirty="0">
                <a:solidFill>
                  <a:schemeClr val="accent5">
                    <a:lumMod val="75000"/>
                  </a:schemeClr>
                </a:solidFill>
                <a:latin typeface="Rockwell" pitchFamily="18" charset="0"/>
              </a:rPr>
              <a:t> </a:t>
            </a:r>
            <a:r>
              <a:rPr lang="en-US" sz="1600" b="1" dirty="0" err="1">
                <a:solidFill>
                  <a:schemeClr val="accent5">
                    <a:lumMod val="75000"/>
                  </a:schemeClr>
                </a:solidFill>
                <a:latin typeface="Rockwell" pitchFamily="18" charset="0"/>
              </a:rPr>
              <a:t>lebih</a:t>
            </a:r>
            <a:r>
              <a:rPr lang="en-US" sz="1600" b="1" dirty="0">
                <a:solidFill>
                  <a:schemeClr val="accent5">
                    <a:lumMod val="75000"/>
                  </a:schemeClr>
                </a:solidFill>
                <a:latin typeface="Rockwell" pitchFamily="18" charset="0"/>
              </a:rPr>
              <a:t> </a:t>
            </a:r>
            <a:r>
              <a:rPr lang="en-US" sz="1600" b="1" dirty="0" err="1">
                <a:solidFill>
                  <a:schemeClr val="accent5">
                    <a:lumMod val="75000"/>
                  </a:schemeClr>
                </a:solidFill>
                <a:latin typeface="Rockwell" pitchFamily="18" charset="0"/>
              </a:rPr>
              <a:t>rinci</a:t>
            </a:r>
            <a:r>
              <a:rPr lang="en-US" sz="1600" b="1" dirty="0">
                <a:solidFill>
                  <a:schemeClr val="accent5">
                    <a:lumMod val="75000"/>
                  </a:schemeClr>
                </a:solidFill>
                <a:latin typeface="Rockwell" pitchFamily="18" charset="0"/>
              </a:rPr>
              <a:t> </a:t>
            </a:r>
            <a:r>
              <a:rPr lang="en-US" sz="1600" b="1" dirty="0" err="1">
                <a:solidFill>
                  <a:schemeClr val="accent5">
                    <a:lumMod val="75000"/>
                  </a:schemeClr>
                </a:solidFill>
                <a:latin typeface="Rockwell" pitchFamily="18" charset="0"/>
              </a:rPr>
              <a:t>cara</a:t>
            </a:r>
            <a:r>
              <a:rPr lang="en-US" sz="1600" b="1" dirty="0">
                <a:solidFill>
                  <a:schemeClr val="accent5">
                    <a:lumMod val="75000"/>
                  </a:schemeClr>
                </a:solidFill>
                <a:latin typeface="Rockwell" pitchFamily="18" charset="0"/>
              </a:rPr>
              <a:t> </a:t>
            </a:r>
            <a:r>
              <a:rPr lang="en-US" sz="1600" b="1" dirty="0" err="1">
                <a:solidFill>
                  <a:schemeClr val="accent5">
                    <a:lumMod val="75000"/>
                  </a:schemeClr>
                </a:solidFill>
                <a:latin typeface="Rockwell" pitchFamily="18" charset="0"/>
              </a:rPr>
              <a:t>melakukan</a:t>
            </a:r>
            <a:r>
              <a:rPr lang="en-US" sz="1600" b="1" dirty="0">
                <a:solidFill>
                  <a:schemeClr val="accent5">
                    <a:lumMod val="75000"/>
                  </a:schemeClr>
                </a:solidFill>
                <a:latin typeface="Rockwell" pitchFamily="18" charset="0"/>
              </a:rPr>
              <a:t> </a:t>
            </a:r>
            <a:r>
              <a:rPr lang="en-US" sz="1600" b="1" dirty="0" err="1">
                <a:solidFill>
                  <a:schemeClr val="accent5">
                    <a:lumMod val="75000"/>
                  </a:schemeClr>
                </a:solidFill>
                <a:latin typeface="Rockwell" pitchFamily="18" charset="0"/>
              </a:rPr>
              <a:t>tiap</a:t>
            </a:r>
            <a:r>
              <a:rPr lang="en-US" sz="1600" b="1" dirty="0">
                <a:solidFill>
                  <a:schemeClr val="accent5">
                    <a:lumMod val="75000"/>
                  </a:schemeClr>
                </a:solidFill>
                <a:latin typeface="Rockwell" pitchFamily="18" charset="0"/>
              </a:rPr>
              <a:t> </a:t>
            </a:r>
            <a:r>
              <a:rPr lang="en-US" sz="1600" b="1" dirty="0" err="1">
                <a:solidFill>
                  <a:schemeClr val="accent5">
                    <a:lumMod val="75000"/>
                  </a:schemeClr>
                </a:solidFill>
                <a:latin typeface="Rockwell" pitchFamily="18" charset="0"/>
              </a:rPr>
              <a:t>pekerjaan</a:t>
            </a:r>
            <a:r>
              <a:rPr lang="en-US" sz="1600" b="1" dirty="0">
                <a:solidFill>
                  <a:schemeClr val="accent5">
                    <a:lumMod val="75000"/>
                  </a:schemeClr>
                </a:solidFill>
                <a:latin typeface="Rockwell" pitchFamily="18" charset="0"/>
              </a:rPr>
              <a:t> </a:t>
            </a:r>
            <a:r>
              <a:rPr lang="en-US" sz="1600" b="1" dirty="0" err="1">
                <a:solidFill>
                  <a:schemeClr val="accent5">
                    <a:lumMod val="75000"/>
                  </a:schemeClr>
                </a:solidFill>
                <a:latin typeface="Rockwell" pitchFamily="18" charset="0"/>
              </a:rPr>
              <a:t>dan</a:t>
            </a:r>
            <a:r>
              <a:rPr lang="en-US" sz="1600" b="1" dirty="0">
                <a:solidFill>
                  <a:schemeClr val="accent5">
                    <a:lumMod val="75000"/>
                  </a:schemeClr>
                </a:solidFill>
                <a:latin typeface="Rockwell" pitchFamily="18" charset="0"/>
              </a:rPr>
              <a:t> </a:t>
            </a:r>
            <a:r>
              <a:rPr lang="en-US" sz="1600" b="1" dirty="0" err="1">
                <a:solidFill>
                  <a:schemeClr val="accent5">
                    <a:lumMod val="75000"/>
                  </a:schemeClr>
                </a:solidFill>
                <a:latin typeface="Rockwell" pitchFamily="18" charset="0"/>
              </a:rPr>
              <a:t>urutan</a:t>
            </a:r>
            <a:r>
              <a:rPr lang="en-US" sz="1600" b="1" dirty="0">
                <a:solidFill>
                  <a:schemeClr val="accent5">
                    <a:lumMod val="75000"/>
                  </a:schemeClr>
                </a:solidFill>
                <a:latin typeface="Rockwell" pitchFamily="18" charset="0"/>
              </a:rPr>
              <a:t> </a:t>
            </a:r>
            <a:r>
              <a:rPr lang="en-US" sz="1600" b="1" dirty="0" err="1">
                <a:solidFill>
                  <a:schemeClr val="accent5">
                    <a:lumMod val="75000"/>
                  </a:schemeClr>
                </a:solidFill>
                <a:latin typeface="Rockwell" pitchFamily="18" charset="0"/>
              </a:rPr>
              <a:t>pekerjaan</a:t>
            </a:r>
            <a:r>
              <a:rPr lang="en-US" sz="1600" b="1" dirty="0">
                <a:solidFill>
                  <a:schemeClr val="accent5">
                    <a:lumMod val="75000"/>
                  </a:schemeClr>
                </a:solidFill>
                <a:latin typeface="Rockwell" pitchFamily="18" charset="0"/>
              </a:rPr>
              <a:t> </a:t>
            </a:r>
            <a:r>
              <a:rPr lang="en-US" sz="1600" b="1" dirty="0" err="1">
                <a:solidFill>
                  <a:schemeClr val="accent5">
                    <a:lumMod val="75000"/>
                  </a:schemeClr>
                </a:solidFill>
                <a:latin typeface="Rockwell" pitchFamily="18" charset="0"/>
              </a:rPr>
              <a:t>sehingga</a:t>
            </a:r>
            <a:r>
              <a:rPr lang="en-US" sz="1600" b="1" dirty="0">
                <a:solidFill>
                  <a:schemeClr val="accent5">
                    <a:lumMod val="75000"/>
                  </a:schemeClr>
                </a:solidFill>
                <a:latin typeface="Rockwell" pitchFamily="18" charset="0"/>
              </a:rPr>
              <a:t> </a:t>
            </a:r>
            <a:r>
              <a:rPr lang="en-US" sz="1600" b="1" dirty="0" err="1">
                <a:solidFill>
                  <a:schemeClr val="accent5">
                    <a:lumMod val="75000"/>
                  </a:schemeClr>
                </a:solidFill>
                <a:latin typeface="Rockwell" pitchFamily="18" charset="0"/>
              </a:rPr>
              <a:t>tiap</a:t>
            </a:r>
            <a:r>
              <a:rPr lang="en-US" sz="1600" b="1" dirty="0">
                <a:solidFill>
                  <a:schemeClr val="accent5">
                    <a:lumMod val="75000"/>
                  </a:schemeClr>
                </a:solidFill>
                <a:latin typeface="Rockwell" pitchFamily="18" charset="0"/>
              </a:rPr>
              <a:t> personal </a:t>
            </a:r>
            <a:r>
              <a:rPr lang="en-US" sz="1600" b="1" dirty="0" err="1">
                <a:solidFill>
                  <a:schemeClr val="accent5">
                    <a:lumMod val="75000"/>
                  </a:schemeClr>
                </a:solidFill>
                <a:latin typeface="Rockwell" pitchFamily="18" charset="0"/>
              </a:rPr>
              <a:t>dapat</a:t>
            </a:r>
            <a:r>
              <a:rPr lang="en-US" sz="1600" b="1" dirty="0">
                <a:solidFill>
                  <a:schemeClr val="accent5">
                    <a:lumMod val="75000"/>
                  </a:schemeClr>
                </a:solidFill>
                <a:latin typeface="Rockwell" pitchFamily="18" charset="0"/>
              </a:rPr>
              <a:t> </a:t>
            </a:r>
            <a:r>
              <a:rPr lang="en-US" sz="1600" b="1" dirty="0" err="1">
                <a:solidFill>
                  <a:schemeClr val="accent5">
                    <a:lumMod val="75000"/>
                  </a:schemeClr>
                </a:solidFill>
                <a:latin typeface="Rockwell" pitchFamily="18" charset="0"/>
              </a:rPr>
              <a:t>bekerja</a:t>
            </a:r>
            <a:r>
              <a:rPr lang="en-US" sz="1600" b="1" dirty="0">
                <a:solidFill>
                  <a:schemeClr val="accent5">
                    <a:lumMod val="75000"/>
                  </a:schemeClr>
                </a:solidFill>
                <a:latin typeface="Rockwell" pitchFamily="18" charset="0"/>
              </a:rPr>
              <a:t> </a:t>
            </a:r>
            <a:r>
              <a:rPr lang="en-US" sz="1600" b="1" dirty="0" err="1">
                <a:solidFill>
                  <a:schemeClr val="accent5">
                    <a:lumMod val="75000"/>
                  </a:schemeClr>
                </a:solidFill>
                <a:latin typeface="Rockwell" pitchFamily="18" charset="0"/>
              </a:rPr>
              <a:t>dengan</a:t>
            </a:r>
            <a:r>
              <a:rPr lang="en-US" sz="1600" b="1" dirty="0">
                <a:solidFill>
                  <a:schemeClr val="accent5">
                    <a:lumMod val="75000"/>
                  </a:schemeClr>
                </a:solidFill>
                <a:latin typeface="Rockwell" pitchFamily="18" charset="0"/>
              </a:rPr>
              <a:t> </a:t>
            </a:r>
            <a:r>
              <a:rPr lang="en-US" sz="1600" b="1" dirty="0" err="1">
                <a:solidFill>
                  <a:schemeClr val="accent5">
                    <a:lumMod val="75000"/>
                  </a:schemeClr>
                </a:solidFill>
                <a:latin typeface="Rockwell" pitchFamily="18" charset="0"/>
              </a:rPr>
              <a:t>jelas</a:t>
            </a:r>
            <a:r>
              <a:rPr lang="en-US" sz="1600" b="1" dirty="0">
                <a:solidFill>
                  <a:schemeClr val="accent5">
                    <a:lumMod val="75000"/>
                  </a:schemeClr>
                </a:solidFill>
                <a:latin typeface="Rockwell" pitchFamily="18" charset="0"/>
              </a:rPr>
              <a:t> </a:t>
            </a:r>
            <a:r>
              <a:rPr lang="en-US" sz="1600" b="1" dirty="0" err="1">
                <a:solidFill>
                  <a:schemeClr val="accent5">
                    <a:lumMod val="75000"/>
                  </a:schemeClr>
                </a:solidFill>
                <a:latin typeface="Rockwell" pitchFamily="18" charset="0"/>
              </a:rPr>
              <a:t>dan</a:t>
            </a:r>
            <a:r>
              <a:rPr lang="en-US" sz="1600" b="1" dirty="0">
                <a:solidFill>
                  <a:schemeClr val="accent5">
                    <a:lumMod val="75000"/>
                  </a:schemeClr>
                </a:solidFill>
                <a:latin typeface="Rockwell" pitchFamily="18" charset="0"/>
              </a:rPr>
              <a:t> </a:t>
            </a:r>
            <a:r>
              <a:rPr lang="en-US" sz="1600" b="1" dirty="0" err="1">
                <a:solidFill>
                  <a:schemeClr val="accent5">
                    <a:lumMod val="75000"/>
                  </a:schemeClr>
                </a:solidFill>
                <a:latin typeface="Rockwell" pitchFamily="18" charset="0"/>
              </a:rPr>
              <a:t>fokus</a:t>
            </a:r>
            <a:r>
              <a:rPr lang="en-US" sz="1600" b="1" dirty="0">
                <a:solidFill>
                  <a:schemeClr val="accent5">
                    <a:lumMod val="75000"/>
                  </a:schemeClr>
                </a:solidFill>
                <a:latin typeface="Rockwell" pitchFamily="18" charset="0"/>
              </a:rPr>
              <a:t>.</a:t>
            </a:r>
            <a:endParaRPr lang="en-US" sz="1400" b="1" dirty="0">
              <a:solidFill>
                <a:schemeClr val="accent5">
                  <a:lumMod val="75000"/>
                </a:schemeClr>
              </a:solidFill>
              <a:latin typeface="Rockwell" pitchFamily="18" charset="0"/>
            </a:endParaRPr>
          </a:p>
        </p:txBody>
      </p:sp>
      <p:sp>
        <p:nvSpPr>
          <p:cNvPr id="789522" name="Rectangle 18"/>
          <p:cNvSpPr>
            <a:spLocks noChangeArrowheads="1"/>
          </p:cNvSpPr>
          <p:nvPr/>
        </p:nvSpPr>
        <p:spPr bwMode="auto">
          <a:xfrm>
            <a:off x="3779838" y="5589588"/>
            <a:ext cx="5051425" cy="1200329"/>
          </a:xfrm>
          <a:prstGeom prst="rect">
            <a:avLst/>
          </a:prstGeom>
          <a:noFill/>
          <a:ln w="12700">
            <a:noFill/>
            <a:miter lim="800000"/>
            <a:headEnd/>
            <a:tailEnd/>
          </a:ln>
        </p:spPr>
        <p:txBody>
          <a:bodyPr lIns="0" tIns="0" rIns="0" bIns="0">
            <a:spAutoFit/>
          </a:bodyPr>
          <a:lstStyle/>
          <a:p>
            <a:pPr algn="just" eaLnBrk="0" hangingPunct="0"/>
            <a:r>
              <a:rPr lang="en-US" sz="1600" dirty="0" err="1">
                <a:solidFill>
                  <a:schemeClr val="accent2">
                    <a:lumMod val="75000"/>
                  </a:schemeClr>
                </a:solidFill>
                <a:latin typeface="Rockwell Extra Bold" pitchFamily="18" charset="0"/>
              </a:rPr>
              <a:t>Formulir</a:t>
            </a:r>
            <a:r>
              <a:rPr lang="en-US" sz="1600" dirty="0">
                <a:solidFill>
                  <a:schemeClr val="accent2">
                    <a:lumMod val="75000"/>
                  </a:schemeClr>
                </a:solidFill>
                <a:latin typeface="Rockwell Extra Bold" pitchFamily="18" charset="0"/>
              </a:rPr>
              <a:t> </a:t>
            </a:r>
            <a:r>
              <a:rPr lang="en-US" sz="1600" dirty="0" err="1">
                <a:solidFill>
                  <a:schemeClr val="accent2">
                    <a:lumMod val="75000"/>
                  </a:schemeClr>
                </a:solidFill>
                <a:latin typeface="Rockwell Extra Bold" pitchFamily="18" charset="0"/>
              </a:rPr>
              <a:t>sebagai</a:t>
            </a:r>
            <a:r>
              <a:rPr lang="en-US" sz="1600" dirty="0">
                <a:solidFill>
                  <a:schemeClr val="accent2">
                    <a:lumMod val="75000"/>
                  </a:schemeClr>
                </a:solidFill>
                <a:latin typeface="Rockwell Extra Bold" pitchFamily="18" charset="0"/>
              </a:rPr>
              <a:t> </a:t>
            </a:r>
            <a:r>
              <a:rPr lang="en-US" sz="1600" dirty="0" err="1">
                <a:solidFill>
                  <a:schemeClr val="accent2">
                    <a:lumMod val="75000"/>
                  </a:schemeClr>
                </a:solidFill>
                <a:latin typeface="Rockwell Extra Bold" pitchFamily="18" charset="0"/>
              </a:rPr>
              <a:t>bukti</a:t>
            </a:r>
            <a:r>
              <a:rPr lang="en-US" sz="1600" dirty="0">
                <a:solidFill>
                  <a:schemeClr val="accent2">
                    <a:lumMod val="75000"/>
                  </a:schemeClr>
                </a:solidFill>
                <a:latin typeface="Rockwell Extra Bold" pitchFamily="18" charset="0"/>
              </a:rPr>
              <a:t> </a:t>
            </a:r>
            <a:r>
              <a:rPr lang="en-US" sz="1600" dirty="0" err="1">
                <a:solidFill>
                  <a:schemeClr val="accent2">
                    <a:lumMod val="75000"/>
                  </a:schemeClr>
                </a:solidFill>
                <a:latin typeface="Rockwell Extra Bold" pitchFamily="18" charset="0"/>
              </a:rPr>
              <a:t>implementasi</a:t>
            </a:r>
            <a:r>
              <a:rPr lang="en-US" sz="1600" dirty="0">
                <a:solidFill>
                  <a:schemeClr val="accent2">
                    <a:lumMod val="75000"/>
                  </a:schemeClr>
                </a:solidFill>
                <a:latin typeface="Rockwell Extra Bold" pitchFamily="18" charset="0"/>
              </a:rPr>
              <a:t> ISO 9001 </a:t>
            </a:r>
            <a:r>
              <a:rPr lang="en-US" sz="1600" dirty="0" err="1">
                <a:solidFill>
                  <a:schemeClr val="accent2">
                    <a:lumMod val="75000"/>
                  </a:schemeClr>
                </a:solidFill>
                <a:latin typeface="Rockwell Extra Bold" pitchFamily="18" charset="0"/>
              </a:rPr>
              <a:t>dan</a:t>
            </a:r>
            <a:r>
              <a:rPr lang="en-US" sz="1600" dirty="0">
                <a:solidFill>
                  <a:schemeClr val="accent2">
                    <a:lumMod val="75000"/>
                  </a:schemeClr>
                </a:solidFill>
                <a:latin typeface="Rockwell Extra Bold" pitchFamily="18" charset="0"/>
              </a:rPr>
              <a:t> </a:t>
            </a:r>
            <a:r>
              <a:rPr lang="en-US" sz="1600" dirty="0" err="1">
                <a:solidFill>
                  <a:schemeClr val="accent2">
                    <a:lumMod val="75000"/>
                  </a:schemeClr>
                </a:solidFill>
                <a:latin typeface="Rockwell Extra Bold" pitchFamily="18" charset="0"/>
              </a:rPr>
              <a:t>selalu</a:t>
            </a:r>
            <a:r>
              <a:rPr lang="en-US" sz="1600" dirty="0">
                <a:solidFill>
                  <a:schemeClr val="accent2">
                    <a:lumMod val="75000"/>
                  </a:schemeClr>
                </a:solidFill>
                <a:latin typeface="Rockwell Extra Bold" pitchFamily="18" charset="0"/>
              </a:rPr>
              <a:t> </a:t>
            </a:r>
            <a:r>
              <a:rPr lang="en-US" sz="1600" dirty="0" err="1">
                <a:solidFill>
                  <a:schemeClr val="accent2">
                    <a:lumMod val="75000"/>
                  </a:schemeClr>
                </a:solidFill>
                <a:latin typeface="Rockwell Extra Bold" pitchFamily="18" charset="0"/>
              </a:rPr>
              <a:t>diisi</a:t>
            </a:r>
            <a:r>
              <a:rPr lang="en-US" sz="1600" dirty="0">
                <a:solidFill>
                  <a:schemeClr val="accent2">
                    <a:lumMod val="75000"/>
                  </a:schemeClr>
                </a:solidFill>
                <a:latin typeface="Rockwell Extra Bold" pitchFamily="18" charset="0"/>
              </a:rPr>
              <a:t> </a:t>
            </a:r>
            <a:r>
              <a:rPr lang="en-US" sz="1600" dirty="0" err="1">
                <a:solidFill>
                  <a:schemeClr val="accent2">
                    <a:lumMod val="75000"/>
                  </a:schemeClr>
                </a:solidFill>
                <a:latin typeface="Rockwell Extra Bold" pitchFamily="18" charset="0"/>
              </a:rPr>
              <a:t>setiap</a:t>
            </a:r>
            <a:r>
              <a:rPr lang="en-US" sz="1600" dirty="0">
                <a:solidFill>
                  <a:schemeClr val="accent2">
                    <a:lumMod val="75000"/>
                  </a:schemeClr>
                </a:solidFill>
                <a:latin typeface="Rockwell Extra Bold" pitchFamily="18" charset="0"/>
              </a:rPr>
              <a:t> </a:t>
            </a:r>
            <a:r>
              <a:rPr lang="en-US" sz="1600" dirty="0" err="1">
                <a:solidFill>
                  <a:schemeClr val="accent2">
                    <a:lumMod val="75000"/>
                  </a:schemeClr>
                </a:solidFill>
                <a:latin typeface="Rockwell Extra Bold" pitchFamily="18" charset="0"/>
              </a:rPr>
              <a:t>habis</a:t>
            </a:r>
            <a:r>
              <a:rPr lang="en-US" sz="1600" dirty="0">
                <a:solidFill>
                  <a:schemeClr val="accent2">
                    <a:lumMod val="75000"/>
                  </a:schemeClr>
                </a:solidFill>
                <a:latin typeface="Rockwell Extra Bold" pitchFamily="18" charset="0"/>
              </a:rPr>
              <a:t> </a:t>
            </a:r>
            <a:r>
              <a:rPr lang="en-US" sz="1600" dirty="0" err="1">
                <a:solidFill>
                  <a:schemeClr val="accent2">
                    <a:lumMod val="75000"/>
                  </a:schemeClr>
                </a:solidFill>
                <a:latin typeface="Rockwell Extra Bold" pitchFamily="18" charset="0"/>
              </a:rPr>
              <a:t>sebuah</a:t>
            </a:r>
            <a:r>
              <a:rPr lang="en-US" sz="1600" dirty="0">
                <a:solidFill>
                  <a:schemeClr val="accent2">
                    <a:lumMod val="75000"/>
                  </a:schemeClr>
                </a:solidFill>
                <a:latin typeface="Rockwell Extra Bold" pitchFamily="18" charset="0"/>
              </a:rPr>
              <a:t> </a:t>
            </a:r>
            <a:r>
              <a:rPr lang="en-US" sz="1600" dirty="0" err="1">
                <a:solidFill>
                  <a:schemeClr val="accent2">
                    <a:lumMod val="75000"/>
                  </a:schemeClr>
                </a:solidFill>
                <a:latin typeface="Rockwell Extra Bold" pitchFamily="18" charset="0"/>
              </a:rPr>
              <a:t>kegiatan</a:t>
            </a:r>
            <a:r>
              <a:rPr lang="en-US" sz="1600" dirty="0">
                <a:solidFill>
                  <a:schemeClr val="accent2">
                    <a:lumMod val="75000"/>
                  </a:schemeClr>
                </a:solidFill>
                <a:latin typeface="Rockwell Extra Bold" pitchFamily="18" charset="0"/>
              </a:rPr>
              <a:t> </a:t>
            </a:r>
            <a:r>
              <a:rPr lang="en-US" sz="1600" dirty="0" err="1">
                <a:solidFill>
                  <a:schemeClr val="accent2">
                    <a:lumMod val="75000"/>
                  </a:schemeClr>
                </a:solidFill>
                <a:latin typeface="Rockwell Extra Bold" pitchFamily="18" charset="0"/>
              </a:rPr>
              <a:t>atau</a:t>
            </a:r>
            <a:r>
              <a:rPr lang="en-US" sz="1600" dirty="0">
                <a:solidFill>
                  <a:schemeClr val="accent2">
                    <a:lumMod val="75000"/>
                  </a:schemeClr>
                </a:solidFill>
                <a:latin typeface="Rockwell Extra Bold" pitchFamily="18" charset="0"/>
              </a:rPr>
              <a:t> </a:t>
            </a:r>
            <a:r>
              <a:rPr lang="en-US" sz="1600" dirty="0" err="1" smtClean="0">
                <a:solidFill>
                  <a:schemeClr val="accent2">
                    <a:lumMod val="75000"/>
                  </a:schemeClr>
                </a:solidFill>
                <a:latin typeface="Rockwell Extra Bold" pitchFamily="18" charset="0"/>
              </a:rPr>
              <a:t>aktifitas</a:t>
            </a:r>
            <a:r>
              <a:rPr lang="id-ID" sz="1600" dirty="0" smtClean="0">
                <a:solidFill>
                  <a:schemeClr val="accent2">
                    <a:lumMod val="75000"/>
                  </a:schemeClr>
                </a:solidFill>
                <a:latin typeface="Rockwell Extra Bold" pitchFamily="18" charset="0"/>
              </a:rPr>
              <a:t>,  dalam akreditasi Prodi &amp; institusi ini yang paling penting</a:t>
            </a:r>
            <a:r>
              <a:rPr lang="en-US" sz="1600" dirty="0" smtClean="0">
                <a:solidFill>
                  <a:schemeClr val="accent2">
                    <a:lumMod val="75000"/>
                  </a:schemeClr>
                </a:solidFill>
                <a:latin typeface="Rockwell Extra Bold" pitchFamily="18" charset="0"/>
              </a:rPr>
              <a:t>.</a:t>
            </a:r>
            <a:endParaRPr lang="en-US" sz="1600" dirty="0">
              <a:solidFill>
                <a:schemeClr val="accent2">
                  <a:lumMod val="75000"/>
                </a:schemeClr>
              </a:solidFill>
              <a:latin typeface="Rockwell Extra Bold" pitchFamily="18" charset="0"/>
            </a:endParaRPr>
          </a:p>
          <a:p>
            <a:pPr algn="just" eaLnBrk="0" hangingPunct="0"/>
            <a:r>
              <a:rPr lang="en-US" sz="1400" dirty="0">
                <a:solidFill>
                  <a:schemeClr val="accent2">
                    <a:lumMod val="75000"/>
                  </a:schemeClr>
                </a:solidFill>
                <a:latin typeface="Arial Narrow" pitchFamily="34" charset="0"/>
              </a:rPr>
              <a:t>.</a:t>
            </a:r>
          </a:p>
        </p:txBody>
      </p:sp>
      <p:sp>
        <p:nvSpPr>
          <p:cNvPr id="21" name="AutoShape 3"/>
          <p:cNvSpPr>
            <a:spLocks noChangeArrowheads="1"/>
          </p:cNvSpPr>
          <p:nvPr/>
        </p:nvSpPr>
        <p:spPr bwMode="auto">
          <a:xfrm>
            <a:off x="0" y="981075"/>
            <a:ext cx="3563938" cy="4868863"/>
          </a:xfrm>
          <a:prstGeom prst="triangle">
            <a:avLst>
              <a:gd name="adj" fmla="val 49551"/>
            </a:avLst>
          </a:prstGeom>
          <a:solidFill>
            <a:srgbClr val="FF0000"/>
          </a:solidFill>
          <a:ln w="12699">
            <a:noFill/>
            <a:miter lim="800000"/>
            <a:headEnd/>
            <a:tailEnd/>
          </a:ln>
        </p:spPr>
        <p:txBody>
          <a:bodyPr wrap="none" anchor="ctr"/>
          <a:lstStyle/>
          <a:p>
            <a:endParaRPr lang="en-US"/>
          </a:p>
        </p:txBody>
      </p:sp>
      <p:sp>
        <p:nvSpPr>
          <p:cNvPr id="22" name="Rectangle 4"/>
          <p:cNvSpPr>
            <a:spLocks noChangeArrowheads="1"/>
          </p:cNvSpPr>
          <p:nvPr/>
        </p:nvSpPr>
        <p:spPr bwMode="auto">
          <a:xfrm>
            <a:off x="1043608" y="1412776"/>
            <a:ext cx="1430337" cy="1013098"/>
          </a:xfrm>
          <a:prstGeom prst="rect">
            <a:avLst/>
          </a:prstGeom>
          <a:noFill/>
          <a:ln w="12699">
            <a:noFill/>
            <a:miter lim="800000"/>
            <a:headEnd/>
            <a:tailEnd/>
          </a:ln>
          <a:effectLst/>
        </p:spPr>
        <p:txBody>
          <a:bodyPr lIns="90488" tIns="44450" rIns="90488" bIns="44450">
            <a:spAutoFit/>
          </a:bodyPr>
          <a:lstStyle/>
          <a:p>
            <a:pPr algn="ctr" eaLnBrk="0" hangingPunct="0">
              <a:defRPr/>
            </a:pPr>
            <a:r>
              <a:rPr lang="en-US" sz="2000" dirty="0">
                <a:ln w="18415" cmpd="sng">
                  <a:solidFill>
                    <a:srgbClr val="FFFFFF"/>
                  </a:solidFill>
                  <a:prstDash val="solid"/>
                </a:ln>
                <a:solidFill>
                  <a:srgbClr val="FFFFFF"/>
                </a:solidFill>
                <a:effectLst>
                  <a:glow rad="228600">
                    <a:schemeClr val="accent2">
                      <a:satMod val="175000"/>
                      <a:alpha val="40000"/>
                    </a:schemeClr>
                  </a:glow>
                </a:effectLst>
                <a:latin typeface="Arial" charset="0"/>
                <a:cs typeface="Arial" charset="0"/>
              </a:rPr>
              <a:t>MANUAL</a:t>
            </a:r>
          </a:p>
          <a:p>
            <a:pPr algn="ctr" eaLnBrk="0" hangingPunct="0">
              <a:defRPr/>
            </a:pPr>
            <a:r>
              <a:rPr lang="en-US" sz="2000" dirty="0">
                <a:ln w="18415" cmpd="sng">
                  <a:solidFill>
                    <a:srgbClr val="FFFFFF"/>
                  </a:solidFill>
                  <a:prstDash val="solid"/>
                </a:ln>
                <a:solidFill>
                  <a:srgbClr val="FFFFFF"/>
                </a:solidFill>
                <a:effectLst>
                  <a:glow rad="139700">
                    <a:schemeClr val="accent2">
                      <a:satMod val="175000"/>
                      <a:alpha val="40000"/>
                    </a:schemeClr>
                  </a:glow>
                </a:effectLst>
                <a:latin typeface="Arial" charset="0"/>
                <a:cs typeface="Arial" charset="0"/>
              </a:rPr>
              <a:t>MUTU</a:t>
            </a:r>
          </a:p>
          <a:p>
            <a:pPr algn="ctr" eaLnBrk="0" hangingPunct="0">
              <a:defRPr/>
            </a:pPr>
            <a:r>
              <a:rPr lang="en-US" sz="2000" dirty="0">
                <a:ln w="18415" cmpd="sng">
                  <a:solidFill>
                    <a:srgbClr val="FFFFFF"/>
                  </a:solidFill>
                  <a:prstDash val="solid"/>
                </a:ln>
                <a:solidFill>
                  <a:srgbClr val="FFFFFF"/>
                </a:solidFill>
                <a:effectLst>
                  <a:glow rad="228600">
                    <a:schemeClr val="accent2">
                      <a:satMod val="175000"/>
                      <a:alpha val="40000"/>
                    </a:schemeClr>
                  </a:glow>
                </a:effectLst>
                <a:latin typeface="Arial" charset="0"/>
                <a:cs typeface="Arial" charset="0"/>
              </a:rPr>
              <a:t>(MM)</a:t>
            </a:r>
            <a:endParaRPr lang="en-US" sz="2000" i="1" dirty="0">
              <a:ln w="18415" cmpd="sng">
                <a:solidFill>
                  <a:srgbClr val="FFFFFF"/>
                </a:solidFill>
                <a:prstDash val="solid"/>
              </a:ln>
              <a:solidFill>
                <a:srgbClr val="FFFFFF"/>
              </a:solidFill>
              <a:effectLst>
                <a:glow rad="228600">
                  <a:schemeClr val="accent2">
                    <a:satMod val="175000"/>
                    <a:alpha val="40000"/>
                  </a:schemeClr>
                </a:glow>
              </a:effectLst>
              <a:latin typeface="Arial Narrow" pitchFamily="34" charset="0"/>
              <a:cs typeface="Arial" charset="0"/>
            </a:endParaRPr>
          </a:p>
        </p:txBody>
      </p:sp>
      <p:sp>
        <p:nvSpPr>
          <p:cNvPr id="23" name="Rectangle 6"/>
          <p:cNvSpPr>
            <a:spLocks noChangeArrowheads="1"/>
          </p:cNvSpPr>
          <p:nvPr/>
        </p:nvSpPr>
        <p:spPr bwMode="auto">
          <a:xfrm>
            <a:off x="987910" y="2795687"/>
            <a:ext cx="1639874" cy="705321"/>
          </a:xfrm>
          <a:prstGeom prst="rect">
            <a:avLst/>
          </a:prstGeom>
          <a:noFill/>
          <a:ln w="12699">
            <a:noFill/>
            <a:miter lim="800000"/>
            <a:headEnd/>
            <a:tailEnd/>
          </a:ln>
          <a:effectLst/>
        </p:spPr>
        <p:txBody>
          <a:bodyPr wrap="none" lIns="90488" tIns="44450" rIns="90488" bIns="44450">
            <a:spAutoFit/>
          </a:bodyPr>
          <a:lstStyle/>
          <a:p>
            <a:pPr eaLnBrk="0" hangingPunct="0">
              <a:defRPr/>
            </a:pPr>
            <a:r>
              <a:rPr lang="en-US" sz="20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charset="0"/>
                <a:cs typeface="Arial" charset="0"/>
              </a:rPr>
              <a:t>PROSEDUR</a:t>
            </a:r>
          </a:p>
          <a:p>
            <a:pPr eaLnBrk="0" hangingPunct="0">
              <a:defRPr/>
            </a:pPr>
            <a:r>
              <a:rPr lang="en-US" sz="20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charset="0"/>
                <a:cs typeface="Arial" charset="0"/>
              </a:rPr>
              <a:t>MUTU (PM)</a:t>
            </a:r>
            <a:endParaRPr lang="en-US" sz="2000" i="1"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Narrow" pitchFamily="34" charset="0"/>
              <a:cs typeface="Arial" charset="0"/>
            </a:endParaRPr>
          </a:p>
        </p:txBody>
      </p:sp>
      <p:sp>
        <p:nvSpPr>
          <p:cNvPr id="24" name="Rectangle 8"/>
          <p:cNvSpPr>
            <a:spLocks noChangeArrowheads="1"/>
          </p:cNvSpPr>
          <p:nvPr/>
        </p:nvSpPr>
        <p:spPr bwMode="auto">
          <a:xfrm>
            <a:off x="683568" y="4005064"/>
            <a:ext cx="2221764" cy="643766"/>
          </a:xfrm>
          <a:prstGeom prst="rect">
            <a:avLst/>
          </a:prstGeom>
          <a:noFill/>
          <a:ln w="12699">
            <a:noFill/>
            <a:miter lim="800000"/>
            <a:headEnd/>
            <a:tailEnd/>
          </a:ln>
          <a:effectLst/>
        </p:spPr>
        <p:txBody>
          <a:bodyPr wrap="none" lIns="90488" tIns="44450" rIns="90488" bIns="44450">
            <a:spAutoFit/>
          </a:bodyPr>
          <a:lstStyle/>
          <a:p>
            <a:pPr algn="ctr" eaLnBrk="0" hangingPunct="0">
              <a:defRPr/>
            </a:pPr>
            <a:r>
              <a:rPr lang="en-US"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charset="0"/>
                <a:cs typeface="Arial" charset="0"/>
              </a:rPr>
              <a:t>INSTRUKSI KERJA</a:t>
            </a:r>
          </a:p>
          <a:p>
            <a:pPr algn="ctr" eaLnBrk="0" hangingPunct="0">
              <a:defRPr/>
            </a:pPr>
            <a:r>
              <a:rPr lang="en-US"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charset="0"/>
                <a:cs typeface="Arial" charset="0"/>
              </a:rPr>
              <a:t>( IK )</a:t>
            </a:r>
            <a:endParaRPr lang="en-US"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Narrow" pitchFamily="34" charset="0"/>
              <a:cs typeface="Arial" charset="0"/>
            </a:endParaRPr>
          </a:p>
        </p:txBody>
      </p:sp>
      <p:sp>
        <p:nvSpPr>
          <p:cNvPr id="25" name="Rectangle 10"/>
          <p:cNvSpPr>
            <a:spLocks noChangeArrowheads="1"/>
          </p:cNvSpPr>
          <p:nvPr/>
        </p:nvSpPr>
        <p:spPr bwMode="auto">
          <a:xfrm>
            <a:off x="251520" y="5085184"/>
            <a:ext cx="3119445" cy="643766"/>
          </a:xfrm>
          <a:prstGeom prst="rect">
            <a:avLst/>
          </a:prstGeom>
          <a:noFill/>
          <a:ln w="12699">
            <a:noFill/>
            <a:miter lim="800000"/>
            <a:headEnd/>
            <a:tailEnd/>
          </a:ln>
          <a:effectLst/>
        </p:spPr>
        <p:txBody>
          <a:bodyPr wrap="none" lIns="90488" tIns="44450" rIns="90488" bIns="44450">
            <a:spAutoFit/>
          </a:bodyPr>
          <a:lstStyle/>
          <a:p>
            <a:pPr algn="ctr" eaLnBrk="0" hangingPunct="0">
              <a:defRPr/>
            </a:pPr>
            <a:r>
              <a:rPr lang="en-US"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charset="0"/>
                <a:cs typeface="Arial" charset="0"/>
              </a:rPr>
              <a:t>FORMULIR,</a:t>
            </a:r>
            <a:endParaRPr lang="id-ID"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charset="0"/>
              <a:cs typeface="Arial" charset="0"/>
            </a:endParaRPr>
          </a:p>
          <a:p>
            <a:pPr algn="ctr" eaLnBrk="0" hangingPunct="0">
              <a:defRPr/>
            </a:pPr>
            <a:r>
              <a:rPr lang="en-US"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charset="0"/>
                <a:cs typeface="Arial" charset="0"/>
              </a:rPr>
              <a:t> LAMPIRAN REKAMAN DLL</a:t>
            </a:r>
            <a:endParaRPr lang="en-US" i="1"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Arial Narrow" pitchFamily="34" charset="0"/>
              <a:cs typeface="Arial" charset="0"/>
            </a:endParaRPr>
          </a:p>
        </p:txBody>
      </p:sp>
      <p:cxnSp>
        <p:nvCxnSpPr>
          <p:cNvPr id="27" name="Straight Connector 26"/>
          <p:cNvCxnSpPr/>
          <p:nvPr/>
        </p:nvCxnSpPr>
        <p:spPr>
          <a:xfrm>
            <a:off x="1187450" y="2636838"/>
            <a:ext cx="11525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55650" y="3716338"/>
            <a:ext cx="20161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23850" y="4868863"/>
            <a:ext cx="2879725"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r"/>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789506"/>
                                        </p:tgtEl>
                                        <p:attrNameLst>
                                          <p:attrName>style.visibility</p:attrName>
                                        </p:attrNameLst>
                                      </p:cBhvr>
                                      <p:to>
                                        <p:strVal val="visible"/>
                                      </p:to>
                                    </p:set>
                                    <p:anim calcmode="lin" valueType="num">
                                      <p:cBhvr>
                                        <p:cTn id="7" dur="500" fill="hold"/>
                                        <p:tgtEl>
                                          <p:spTgt spid="789506"/>
                                        </p:tgtEl>
                                        <p:attrNameLst>
                                          <p:attrName>ppt_x</p:attrName>
                                        </p:attrNameLst>
                                      </p:cBhvr>
                                      <p:tavLst>
                                        <p:tav tm="0">
                                          <p:val>
                                            <p:strVal val="#ppt_x+#ppt_w/2"/>
                                          </p:val>
                                        </p:tav>
                                        <p:tav tm="100000">
                                          <p:val>
                                            <p:strVal val="#ppt_x"/>
                                          </p:val>
                                        </p:tav>
                                      </p:tavLst>
                                    </p:anim>
                                    <p:anim calcmode="lin" valueType="num">
                                      <p:cBhvr>
                                        <p:cTn id="8" dur="500" fill="hold"/>
                                        <p:tgtEl>
                                          <p:spTgt spid="789506"/>
                                        </p:tgtEl>
                                        <p:attrNameLst>
                                          <p:attrName>ppt_y</p:attrName>
                                        </p:attrNameLst>
                                      </p:cBhvr>
                                      <p:tavLst>
                                        <p:tav tm="0">
                                          <p:val>
                                            <p:strVal val="#ppt_y"/>
                                          </p:val>
                                        </p:tav>
                                        <p:tav tm="100000">
                                          <p:val>
                                            <p:strVal val="#ppt_y"/>
                                          </p:val>
                                        </p:tav>
                                      </p:tavLst>
                                    </p:anim>
                                    <p:anim calcmode="lin" valueType="num">
                                      <p:cBhvr>
                                        <p:cTn id="9" dur="500" fill="hold"/>
                                        <p:tgtEl>
                                          <p:spTgt spid="789506"/>
                                        </p:tgtEl>
                                        <p:attrNameLst>
                                          <p:attrName>ppt_w</p:attrName>
                                        </p:attrNameLst>
                                      </p:cBhvr>
                                      <p:tavLst>
                                        <p:tav tm="0">
                                          <p:val>
                                            <p:fltVal val="0"/>
                                          </p:val>
                                        </p:tav>
                                        <p:tav tm="100000">
                                          <p:val>
                                            <p:strVal val="#ppt_w"/>
                                          </p:val>
                                        </p:tav>
                                      </p:tavLst>
                                    </p:anim>
                                    <p:anim calcmode="lin" valueType="num">
                                      <p:cBhvr>
                                        <p:cTn id="10" dur="500" fill="hold"/>
                                        <p:tgtEl>
                                          <p:spTgt spid="78950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START.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951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789519"/>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499"/>
                                          </p:stCondLst>
                                        </p:cTn>
                                        <p:tgtEl>
                                          <p:spTgt spid="789516"/>
                                        </p:tgtEl>
                                        <p:attrNameLst>
                                          <p:attrName>style.visibility</p:attrName>
                                        </p:attrNameLst>
                                      </p:cBhvr>
                                      <p:to>
                                        <p:strVal val="visible"/>
                                      </p:to>
                                    </p:set>
                                  </p:childTnLst>
                                </p:cTn>
                              </p:par>
                            </p:childTnLst>
                          </p:cTn>
                        </p:par>
                        <p:par>
                          <p:cTn id="21" fill="hold">
                            <p:stCondLst>
                              <p:cond delay="1500"/>
                            </p:stCondLst>
                            <p:childTnLst>
                              <p:par>
                                <p:cTn id="22" presetID="1" presetClass="entr" presetSubtype="0" fill="hold" grpId="0" nodeType="afterEffect">
                                  <p:stCondLst>
                                    <p:cond delay="0"/>
                                  </p:stCondLst>
                                  <p:childTnLst>
                                    <p:set>
                                      <p:cBhvr>
                                        <p:cTn id="23" dur="1" fill="hold">
                                          <p:stCondLst>
                                            <p:cond delay="499"/>
                                          </p:stCondLst>
                                        </p:cTn>
                                        <p:tgtEl>
                                          <p:spTgt spid="78952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LASER.WAV"/>
                                        </p:tgtEl>
                                      </p:cMediaNode>
                                    </p:audio>
                                  </p:sub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499"/>
                                          </p:stCondLst>
                                        </p:cTn>
                                        <p:tgtEl>
                                          <p:spTgt spid="789517"/>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499"/>
                                          </p:stCondLst>
                                        </p:cTn>
                                        <p:tgtEl>
                                          <p:spTgt spid="78952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LASER.WAV"/>
                                        </p:tgtEl>
                                      </p:cMediaNode>
                                    </p:audio>
                                  </p:subTnLst>
                                </p:cTn>
                              </p:par>
                            </p:childTnLst>
                          </p:cTn>
                        </p:par>
                        <p:par>
                          <p:cTn id="30" fill="hold">
                            <p:stCondLst>
                              <p:cond delay="3000"/>
                            </p:stCondLst>
                            <p:childTnLst>
                              <p:par>
                                <p:cTn id="31" presetID="1" presetClass="entr" presetSubtype="0" fill="hold" grpId="0" nodeType="afterEffect">
                                  <p:stCondLst>
                                    <p:cond delay="0"/>
                                  </p:stCondLst>
                                  <p:childTnLst>
                                    <p:set>
                                      <p:cBhvr>
                                        <p:cTn id="32" dur="1" fill="hold">
                                          <p:stCondLst>
                                            <p:cond delay="499"/>
                                          </p:stCondLst>
                                        </p:cTn>
                                        <p:tgtEl>
                                          <p:spTgt spid="789518"/>
                                        </p:tgtEl>
                                        <p:attrNameLst>
                                          <p:attrName>style.visibility</p:attrName>
                                        </p:attrNameLst>
                                      </p:cBhvr>
                                      <p:to>
                                        <p:strVal val="visible"/>
                                      </p:to>
                                    </p:set>
                                  </p:childTnLst>
                                </p:cTn>
                              </p:par>
                            </p:childTnLst>
                          </p:cTn>
                        </p:par>
                        <p:par>
                          <p:cTn id="33" fill="hold">
                            <p:stCondLst>
                              <p:cond delay="3500"/>
                            </p:stCondLst>
                            <p:childTnLst>
                              <p:par>
                                <p:cTn id="34" presetID="1" presetClass="entr" presetSubtype="0" fill="hold" grpId="0" nodeType="afterEffect">
                                  <p:stCondLst>
                                    <p:cond delay="0"/>
                                  </p:stCondLst>
                                  <p:childTnLst>
                                    <p:set>
                                      <p:cBhvr>
                                        <p:cTn id="35" dur="1" fill="hold">
                                          <p:stCondLst>
                                            <p:cond delay="499"/>
                                          </p:stCondLst>
                                        </p:cTn>
                                        <p:tgtEl>
                                          <p:spTgt spid="78952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LASER.WAV"/>
                                        </p:tgtEl>
                                      </p:cMediaNode>
                                    </p:audio>
                                  </p:sub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slide(fromBottom)">
                                      <p:cBhvr>
                                        <p:cTn id="40" dur="500"/>
                                        <p:tgtEl>
                                          <p:spTgt spid="21"/>
                                        </p:tgtEl>
                                      </p:cBhvr>
                                    </p:animEffect>
                                  </p:childTnLst>
                                  <p:subTnLst>
                                    <p:audio>
                                      <p:cMediaNode>
                                        <p:cTn display="0" masterRel="sameClick">
                                          <p:stCondLst>
                                            <p:cond evt="begin" delay="0">
                                              <p:tn val="38"/>
                                            </p:cond>
                                          </p:stCondLst>
                                          <p:endCondLst>
                                            <p:cond evt="onStopAudio" delay="0">
                                              <p:tgtEl>
                                                <p:sldTgt/>
                                              </p:tgtEl>
                                            </p:cond>
                                          </p:endCondLst>
                                        </p:cTn>
                                        <p:tgtEl>
                                          <p:sndTgt r:embed="rId4" name="DRIVEBY.WAV"/>
                                        </p:tgtEl>
                                      </p:cMediaNode>
                                    </p:audio>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499"/>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499"/>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499"/>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499"/>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506" grpId="0" animBg="1" autoUpdateAnimBg="0"/>
      <p:bldP spid="789515" grpId="0" autoUpdateAnimBg="0"/>
      <p:bldP spid="789516" grpId="0" autoUpdateAnimBg="0"/>
      <p:bldP spid="789517" grpId="0" autoUpdateAnimBg="0"/>
      <p:bldP spid="789518" grpId="0" autoUpdateAnimBg="0"/>
      <p:bldP spid="789519" grpId="0" autoUpdateAnimBg="0"/>
      <p:bldP spid="789520" grpId="0" autoUpdateAnimBg="0"/>
      <p:bldP spid="789521" grpId="0" autoUpdateAnimBg="0"/>
      <p:bldP spid="789522" grpId="0" autoUpdateAnimBg="0"/>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2"/>
          <p:cNvSpPr>
            <a:spLocks noGrp="1"/>
          </p:cNvSpPr>
          <p:nvPr>
            <p:ph type="ftr" sz="quarter" idx="10"/>
          </p:nvPr>
        </p:nvSpPr>
        <p:spPr/>
        <p:txBody>
          <a:bodyPr/>
          <a:lstStyle/>
          <a:p>
            <a:r>
              <a:rPr lang="en-US"/>
              <a:t>halaman </a:t>
            </a:r>
            <a:fld id="{1B56B852-07AF-4D8E-95DC-CD891E9DBEE1}" type="slidenum">
              <a:rPr lang="en-US"/>
              <a:pPr/>
              <a:t>23</a:t>
            </a:fld>
            <a:r>
              <a:rPr lang="en-US"/>
              <a:t>  dari 50 halaman</a:t>
            </a:r>
          </a:p>
        </p:txBody>
      </p:sp>
      <p:sp>
        <p:nvSpPr>
          <p:cNvPr id="291942" name="Freeform 102"/>
          <p:cNvSpPr>
            <a:spLocks/>
          </p:cNvSpPr>
          <p:nvPr/>
        </p:nvSpPr>
        <p:spPr bwMode="auto">
          <a:xfrm>
            <a:off x="1918189" y="4799014"/>
            <a:ext cx="577362" cy="585787"/>
          </a:xfrm>
          <a:custGeom>
            <a:avLst/>
            <a:gdLst/>
            <a:ahLst/>
            <a:cxnLst>
              <a:cxn ang="0">
                <a:pos x="175" y="76"/>
              </a:cxn>
              <a:cxn ang="0">
                <a:pos x="201" y="0"/>
              </a:cxn>
              <a:cxn ang="0">
                <a:pos x="37" y="163"/>
              </a:cxn>
              <a:cxn ang="0">
                <a:pos x="0" y="248"/>
              </a:cxn>
              <a:cxn ang="0">
                <a:pos x="175" y="76"/>
              </a:cxn>
            </a:cxnLst>
            <a:rect l="0" t="0" r="r" b="b"/>
            <a:pathLst>
              <a:path w="201" h="248">
                <a:moveTo>
                  <a:pt x="175" y="76"/>
                </a:moveTo>
                <a:lnTo>
                  <a:pt x="201" y="0"/>
                </a:lnTo>
                <a:lnTo>
                  <a:pt x="37" y="163"/>
                </a:lnTo>
                <a:lnTo>
                  <a:pt x="0" y="248"/>
                </a:lnTo>
                <a:lnTo>
                  <a:pt x="175" y="76"/>
                </a:lnTo>
                <a:close/>
              </a:path>
            </a:pathLst>
          </a:custGeom>
          <a:noFill/>
          <a:ln w="9525">
            <a:noFill/>
            <a:round/>
            <a:headEnd/>
            <a:tailEnd/>
          </a:ln>
        </p:spPr>
        <p:txBody>
          <a:bodyPr/>
          <a:lstStyle/>
          <a:p>
            <a:endParaRPr lang="id-ID"/>
          </a:p>
        </p:txBody>
      </p:sp>
      <p:sp>
        <p:nvSpPr>
          <p:cNvPr id="291943" name="Freeform 103"/>
          <p:cNvSpPr>
            <a:spLocks/>
          </p:cNvSpPr>
          <p:nvPr/>
        </p:nvSpPr>
        <p:spPr bwMode="auto">
          <a:xfrm>
            <a:off x="2880946" y="4799014"/>
            <a:ext cx="2878015" cy="179387"/>
          </a:xfrm>
          <a:custGeom>
            <a:avLst/>
            <a:gdLst/>
            <a:ahLst/>
            <a:cxnLst>
              <a:cxn ang="0">
                <a:pos x="1003" y="76"/>
              </a:cxn>
              <a:cxn ang="0">
                <a:pos x="965" y="0"/>
              </a:cxn>
              <a:cxn ang="0">
                <a:pos x="26" y="0"/>
              </a:cxn>
              <a:cxn ang="0">
                <a:pos x="0" y="76"/>
              </a:cxn>
              <a:cxn ang="0">
                <a:pos x="1003" y="76"/>
              </a:cxn>
            </a:cxnLst>
            <a:rect l="0" t="0" r="r" b="b"/>
            <a:pathLst>
              <a:path w="1003" h="76">
                <a:moveTo>
                  <a:pt x="1003" y="76"/>
                </a:moveTo>
                <a:lnTo>
                  <a:pt x="965" y="0"/>
                </a:lnTo>
                <a:lnTo>
                  <a:pt x="26" y="0"/>
                </a:lnTo>
                <a:lnTo>
                  <a:pt x="0" y="76"/>
                </a:lnTo>
                <a:lnTo>
                  <a:pt x="1003" y="76"/>
                </a:lnTo>
                <a:close/>
              </a:path>
            </a:pathLst>
          </a:custGeom>
          <a:noFill/>
          <a:ln w="9525">
            <a:noFill/>
            <a:round/>
            <a:headEnd/>
            <a:tailEnd/>
          </a:ln>
        </p:spPr>
        <p:txBody>
          <a:bodyPr/>
          <a:lstStyle/>
          <a:p>
            <a:endParaRPr lang="id-ID"/>
          </a:p>
        </p:txBody>
      </p:sp>
      <p:sp>
        <p:nvSpPr>
          <p:cNvPr id="291944" name="Freeform 104"/>
          <p:cNvSpPr>
            <a:spLocks/>
          </p:cNvSpPr>
          <p:nvPr/>
        </p:nvSpPr>
        <p:spPr bwMode="auto">
          <a:xfrm>
            <a:off x="5181600" y="4799014"/>
            <a:ext cx="577362" cy="585787"/>
          </a:xfrm>
          <a:custGeom>
            <a:avLst/>
            <a:gdLst/>
            <a:ahLst/>
            <a:cxnLst>
              <a:cxn ang="0">
                <a:pos x="26" y="248"/>
              </a:cxn>
              <a:cxn ang="0">
                <a:pos x="0" y="163"/>
              </a:cxn>
              <a:cxn ang="0">
                <a:pos x="163" y="0"/>
              </a:cxn>
              <a:cxn ang="0">
                <a:pos x="201" y="76"/>
              </a:cxn>
              <a:cxn ang="0">
                <a:pos x="26" y="248"/>
              </a:cxn>
            </a:cxnLst>
            <a:rect l="0" t="0" r="r" b="b"/>
            <a:pathLst>
              <a:path w="201" h="248">
                <a:moveTo>
                  <a:pt x="26" y="248"/>
                </a:moveTo>
                <a:lnTo>
                  <a:pt x="0" y="163"/>
                </a:lnTo>
                <a:lnTo>
                  <a:pt x="163" y="0"/>
                </a:lnTo>
                <a:lnTo>
                  <a:pt x="201" y="76"/>
                </a:lnTo>
                <a:lnTo>
                  <a:pt x="26" y="248"/>
                </a:lnTo>
                <a:close/>
              </a:path>
            </a:pathLst>
          </a:custGeom>
          <a:noFill/>
          <a:ln w="9525">
            <a:noFill/>
            <a:round/>
            <a:headEnd/>
            <a:tailEnd/>
          </a:ln>
        </p:spPr>
        <p:txBody>
          <a:bodyPr/>
          <a:lstStyle/>
          <a:p>
            <a:endParaRPr lang="id-ID"/>
          </a:p>
        </p:txBody>
      </p:sp>
      <p:sp>
        <p:nvSpPr>
          <p:cNvPr id="291946" name="Freeform 106"/>
          <p:cNvSpPr>
            <a:spLocks/>
          </p:cNvSpPr>
          <p:nvPr/>
        </p:nvSpPr>
        <p:spPr bwMode="auto">
          <a:xfrm>
            <a:off x="4925158" y="3910014"/>
            <a:ext cx="707780" cy="981075"/>
          </a:xfrm>
          <a:custGeom>
            <a:avLst/>
            <a:gdLst/>
            <a:ahLst/>
            <a:cxnLst>
              <a:cxn ang="0">
                <a:pos x="85" y="416"/>
              </a:cxn>
              <a:cxn ang="0">
                <a:pos x="0" y="128"/>
              </a:cxn>
              <a:cxn ang="0">
                <a:pos x="128" y="0"/>
              </a:cxn>
              <a:cxn ang="0">
                <a:pos x="248" y="253"/>
              </a:cxn>
              <a:cxn ang="0">
                <a:pos x="85" y="416"/>
              </a:cxn>
            </a:cxnLst>
            <a:rect l="0" t="0" r="r" b="b"/>
            <a:pathLst>
              <a:path w="248" h="416">
                <a:moveTo>
                  <a:pt x="85" y="416"/>
                </a:moveTo>
                <a:lnTo>
                  <a:pt x="0" y="128"/>
                </a:lnTo>
                <a:lnTo>
                  <a:pt x="128" y="0"/>
                </a:lnTo>
                <a:lnTo>
                  <a:pt x="248" y="253"/>
                </a:lnTo>
                <a:lnTo>
                  <a:pt x="85" y="416"/>
                </a:lnTo>
                <a:close/>
              </a:path>
            </a:pathLst>
          </a:custGeom>
          <a:solidFill>
            <a:srgbClr val="808066"/>
          </a:solidFill>
          <a:ln w="4763">
            <a:solidFill>
              <a:srgbClr val="000000"/>
            </a:solidFill>
            <a:prstDash val="solid"/>
            <a:round/>
            <a:headEnd/>
            <a:tailEnd/>
          </a:ln>
        </p:spPr>
        <p:txBody>
          <a:bodyPr/>
          <a:lstStyle/>
          <a:p>
            <a:endParaRPr lang="id-ID"/>
          </a:p>
        </p:txBody>
      </p:sp>
      <p:sp>
        <p:nvSpPr>
          <p:cNvPr id="291947" name="Freeform 107"/>
          <p:cNvSpPr>
            <a:spLocks/>
          </p:cNvSpPr>
          <p:nvPr/>
        </p:nvSpPr>
        <p:spPr bwMode="auto">
          <a:xfrm>
            <a:off x="2469174" y="4213226"/>
            <a:ext cx="2699238" cy="677863"/>
          </a:xfrm>
          <a:custGeom>
            <a:avLst/>
            <a:gdLst/>
            <a:ahLst/>
            <a:cxnLst>
              <a:cxn ang="0">
                <a:pos x="0" y="288"/>
              </a:cxn>
              <a:cxn ang="0">
                <a:pos x="120" y="0"/>
              </a:cxn>
              <a:cxn ang="0">
                <a:pos x="855" y="0"/>
              </a:cxn>
              <a:cxn ang="0">
                <a:pos x="940" y="288"/>
              </a:cxn>
              <a:cxn ang="0">
                <a:pos x="0" y="288"/>
              </a:cxn>
            </a:cxnLst>
            <a:rect l="0" t="0" r="r" b="b"/>
            <a:pathLst>
              <a:path w="940" h="288">
                <a:moveTo>
                  <a:pt x="0" y="288"/>
                </a:moveTo>
                <a:lnTo>
                  <a:pt x="120" y="0"/>
                </a:lnTo>
                <a:lnTo>
                  <a:pt x="855" y="0"/>
                </a:lnTo>
                <a:lnTo>
                  <a:pt x="940" y="288"/>
                </a:lnTo>
                <a:lnTo>
                  <a:pt x="0" y="288"/>
                </a:lnTo>
                <a:close/>
              </a:path>
            </a:pathLst>
          </a:custGeom>
          <a:solidFill>
            <a:srgbClr val="FFFFCC"/>
          </a:solidFill>
          <a:ln w="4763">
            <a:solidFill>
              <a:srgbClr val="000000"/>
            </a:solidFill>
            <a:prstDash val="solid"/>
            <a:round/>
            <a:headEnd/>
            <a:tailEnd/>
          </a:ln>
        </p:spPr>
        <p:txBody>
          <a:bodyPr/>
          <a:lstStyle/>
          <a:p>
            <a:endParaRPr lang="id-ID"/>
          </a:p>
        </p:txBody>
      </p:sp>
      <p:sp>
        <p:nvSpPr>
          <p:cNvPr id="291948" name="Freeform 108"/>
          <p:cNvSpPr>
            <a:spLocks/>
          </p:cNvSpPr>
          <p:nvPr/>
        </p:nvSpPr>
        <p:spPr bwMode="auto">
          <a:xfrm>
            <a:off x="2813539" y="3910013"/>
            <a:ext cx="2476500" cy="303212"/>
          </a:xfrm>
          <a:custGeom>
            <a:avLst/>
            <a:gdLst/>
            <a:ahLst/>
            <a:cxnLst>
              <a:cxn ang="0">
                <a:pos x="735" y="128"/>
              </a:cxn>
              <a:cxn ang="0">
                <a:pos x="863" y="0"/>
              </a:cxn>
              <a:cxn ang="0">
                <a:pos x="128" y="0"/>
              </a:cxn>
              <a:cxn ang="0">
                <a:pos x="0" y="128"/>
              </a:cxn>
              <a:cxn ang="0">
                <a:pos x="735" y="128"/>
              </a:cxn>
            </a:cxnLst>
            <a:rect l="0" t="0" r="r" b="b"/>
            <a:pathLst>
              <a:path w="863" h="128">
                <a:moveTo>
                  <a:pt x="735" y="128"/>
                </a:moveTo>
                <a:lnTo>
                  <a:pt x="863" y="0"/>
                </a:lnTo>
                <a:lnTo>
                  <a:pt x="128" y="0"/>
                </a:lnTo>
                <a:lnTo>
                  <a:pt x="0" y="128"/>
                </a:lnTo>
                <a:lnTo>
                  <a:pt x="735" y="128"/>
                </a:lnTo>
                <a:close/>
              </a:path>
            </a:pathLst>
          </a:custGeom>
          <a:solidFill>
            <a:srgbClr val="BFBF99"/>
          </a:solidFill>
          <a:ln w="4763">
            <a:solidFill>
              <a:srgbClr val="000000"/>
            </a:solidFill>
            <a:prstDash val="solid"/>
            <a:round/>
            <a:headEnd/>
            <a:tailEnd/>
          </a:ln>
        </p:spPr>
        <p:txBody>
          <a:bodyPr/>
          <a:lstStyle/>
          <a:p>
            <a:endParaRPr lang="id-ID"/>
          </a:p>
        </p:txBody>
      </p:sp>
      <p:sp>
        <p:nvSpPr>
          <p:cNvPr id="291949" name="Freeform 109"/>
          <p:cNvSpPr>
            <a:spLocks/>
          </p:cNvSpPr>
          <p:nvPr/>
        </p:nvSpPr>
        <p:spPr bwMode="auto">
          <a:xfrm>
            <a:off x="2829658" y="4022725"/>
            <a:ext cx="433754" cy="482600"/>
          </a:xfrm>
          <a:custGeom>
            <a:avLst/>
            <a:gdLst/>
            <a:ahLst/>
            <a:cxnLst>
              <a:cxn ang="0">
                <a:pos x="128" y="76"/>
              </a:cxn>
              <a:cxn ang="0">
                <a:pos x="152" y="0"/>
              </a:cxn>
              <a:cxn ang="0">
                <a:pos x="35" y="119"/>
              </a:cxn>
              <a:cxn ang="0">
                <a:pos x="0" y="204"/>
              </a:cxn>
              <a:cxn ang="0">
                <a:pos x="128" y="76"/>
              </a:cxn>
            </a:cxnLst>
            <a:rect l="0" t="0" r="r" b="b"/>
            <a:pathLst>
              <a:path w="152" h="204">
                <a:moveTo>
                  <a:pt x="128" y="76"/>
                </a:moveTo>
                <a:lnTo>
                  <a:pt x="152" y="0"/>
                </a:lnTo>
                <a:lnTo>
                  <a:pt x="35" y="119"/>
                </a:lnTo>
                <a:lnTo>
                  <a:pt x="0" y="204"/>
                </a:lnTo>
                <a:lnTo>
                  <a:pt x="128" y="76"/>
                </a:lnTo>
                <a:close/>
              </a:path>
            </a:pathLst>
          </a:custGeom>
          <a:noFill/>
          <a:ln w="9525">
            <a:noFill/>
            <a:round/>
            <a:headEnd/>
            <a:tailEnd/>
          </a:ln>
        </p:spPr>
        <p:txBody>
          <a:bodyPr/>
          <a:lstStyle/>
          <a:p>
            <a:endParaRPr lang="id-ID"/>
          </a:p>
        </p:txBody>
      </p:sp>
      <p:sp>
        <p:nvSpPr>
          <p:cNvPr id="291950" name="Freeform 110"/>
          <p:cNvSpPr>
            <a:spLocks/>
          </p:cNvSpPr>
          <p:nvPr/>
        </p:nvSpPr>
        <p:spPr bwMode="auto">
          <a:xfrm>
            <a:off x="3194538" y="4022725"/>
            <a:ext cx="2111620" cy="179388"/>
          </a:xfrm>
          <a:custGeom>
            <a:avLst/>
            <a:gdLst/>
            <a:ahLst/>
            <a:cxnLst>
              <a:cxn ang="0">
                <a:pos x="735" y="76"/>
              </a:cxn>
              <a:cxn ang="0">
                <a:pos x="700" y="0"/>
              </a:cxn>
              <a:cxn ang="0">
                <a:pos x="24" y="0"/>
              </a:cxn>
              <a:cxn ang="0">
                <a:pos x="0" y="76"/>
              </a:cxn>
              <a:cxn ang="0">
                <a:pos x="735" y="76"/>
              </a:cxn>
            </a:cxnLst>
            <a:rect l="0" t="0" r="r" b="b"/>
            <a:pathLst>
              <a:path w="735" h="76">
                <a:moveTo>
                  <a:pt x="735" y="76"/>
                </a:moveTo>
                <a:lnTo>
                  <a:pt x="700" y="0"/>
                </a:lnTo>
                <a:lnTo>
                  <a:pt x="24" y="0"/>
                </a:lnTo>
                <a:lnTo>
                  <a:pt x="0" y="76"/>
                </a:lnTo>
                <a:lnTo>
                  <a:pt x="735" y="76"/>
                </a:lnTo>
                <a:close/>
              </a:path>
            </a:pathLst>
          </a:custGeom>
          <a:noFill/>
          <a:ln w="9525">
            <a:noFill/>
            <a:round/>
            <a:headEnd/>
            <a:tailEnd/>
          </a:ln>
        </p:spPr>
        <p:txBody>
          <a:bodyPr/>
          <a:lstStyle/>
          <a:p>
            <a:endParaRPr lang="id-ID"/>
          </a:p>
        </p:txBody>
      </p:sp>
      <p:sp>
        <p:nvSpPr>
          <p:cNvPr id="291951" name="Freeform 111"/>
          <p:cNvSpPr>
            <a:spLocks/>
          </p:cNvSpPr>
          <p:nvPr/>
        </p:nvSpPr>
        <p:spPr bwMode="auto">
          <a:xfrm>
            <a:off x="4870938" y="4022725"/>
            <a:ext cx="435220" cy="482600"/>
          </a:xfrm>
          <a:custGeom>
            <a:avLst/>
            <a:gdLst/>
            <a:ahLst/>
            <a:cxnLst>
              <a:cxn ang="0">
                <a:pos x="23" y="204"/>
              </a:cxn>
              <a:cxn ang="0">
                <a:pos x="0" y="119"/>
              </a:cxn>
              <a:cxn ang="0">
                <a:pos x="116" y="0"/>
              </a:cxn>
              <a:cxn ang="0">
                <a:pos x="151" y="76"/>
              </a:cxn>
              <a:cxn ang="0">
                <a:pos x="23" y="204"/>
              </a:cxn>
            </a:cxnLst>
            <a:rect l="0" t="0" r="r" b="b"/>
            <a:pathLst>
              <a:path w="151" h="204">
                <a:moveTo>
                  <a:pt x="23" y="204"/>
                </a:moveTo>
                <a:lnTo>
                  <a:pt x="0" y="119"/>
                </a:lnTo>
                <a:lnTo>
                  <a:pt x="116" y="0"/>
                </a:lnTo>
                <a:lnTo>
                  <a:pt x="151" y="76"/>
                </a:lnTo>
                <a:lnTo>
                  <a:pt x="23" y="204"/>
                </a:lnTo>
                <a:close/>
              </a:path>
            </a:pathLst>
          </a:custGeom>
          <a:noFill/>
          <a:ln w="9525">
            <a:noFill/>
            <a:round/>
            <a:headEnd/>
            <a:tailEnd/>
          </a:ln>
        </p:spPr>
        <p:txBody>
          <a:bodyPr/>
          <a:lstStyle/>
          <a:p>
            <a:endParaRPr lang="id-ID"/>
          </a:p>
        </p:txBody>
      </p:sp>
      <p:sp>
        <p:nvSpPr>
          <p:cNvPr id="291952" name="Freeform 112"/>
          <p:cNvSpPr>
            <a:spLocks/>
          </p:cNvSpPr>
          <p:nvPr/>
        </p:nvSpPr>
        <p:spPr bwMode="auto">
          <a:xfrm>
            <a:off x="2813538" y="4013201"/>
            <a:ext cx="2111620" cy="200025"/>
          </a:xfrm>
          <a:custGeom>
            <a:avLst/>
            <a:gdLst/>
            <a:ahLst/>
            <a:cxnLst>
              <a:cxn ang="0">
                <a:pos x="0" y="85"/>
              </a:cxn>
              <a:cxn ang="0">
                <a:pos x="35" y="0"/>
              </a:cxn>
              <a:cxn ang="0">
                <a:pos x="712" y="0"/>
              </a:cxn>
              <a:cxn ang="0">
                <a:pos x="735" y="85"/>
              </a:cxn>
              <a:cxn ang="0">
                <a:pos x="0" y="85"/>
              </a:cxn>
            </a:cxnLst>
            <a:rect l="0" t="0" r="r" b="b"/>
            <a:pathLst>
              <a:path w="735" h="85">
                <a:moveTo>
                  <a:pt x="0" y="85"/>
                </a:moveTo>
                <a:lnTo>
                  <a:pt x="35" y="0"/>
                </a:lnTo>
                <a:lnTo>
                  <a:pt x="712" y="0"/>
                </a:lnTo>
                <a:lnTo>
                  <a:pt x="735" y="85"/>
                </a:lnTo>
                <a:lnTo>
                  <a:pt x="0" y="85"/>
                </a:lnTo>
                <a:close/>
              </a:path>
            </a:pathLst>
          </a:custGeom>
          <a:noFill/>
          <a:ln w="9525">
            <a:noFill/>
            <a:round/>
            <a:headEnd/>
            <a:tailEnd/>
          </a:ln>
        </p:spPr>
        <p:txBody>
          <a:bodyPr/>
          <a:lstStyle/>
          <a:p>
            <a:endParaRPr lang="id-ID"/>
          </a:p>
        </p:txBody>
      </p:sp>
      <p:sp>
        <p:nvSpPr>
          <p:cNvPr id="291953" name="Freeform 113"/>
          <p:cNvSpPr>
            <a:spLocks/>
          </p:cNvSpPr>
          <p:nvPr/>
        </p:nvSpPr>
        <p:spPr bwMode="auto">
          <a:xfrm>
            <a:off x="4627685" y="3138489"/>
            <a:ext cx="577362" cy="871537"/>
          </a:xfrm>
          <a:custGeom>
            <a:avLst/>
            <a:gdLst/>
            <a:ahLst/>
            <a:cxnLst>
              <a:cxn ang="0">
                <a:pos x="85" y="370"/>
              </a:cxn>
              <a:cxn ang="0">
                <a:pos x="0" y="82"/>
              </a:cxn>
              <a:cxn ang="0">
                <a:pos x="82" y="0"/>
              </a:cxn>
              <a:cxn ang="0">
                <a:pos x="201" y="251"/>
              </a:cxn>
              <a:cxn ang="0">
                <a:pos x="85" y="370"/>
              </a:cxn>
            </a:cxnLst>
            <a:rect l="0" t="0" r="r" b="b"/>
            <a:pathLst>
              <a:path w="201" h="370">
                <a:moveTo>
                  <a:pt x="85" y="370"/>
                </a:moveTo>
                <a:lnTo>
                  <a:pt x="0" y="82"/>
                </a:lnTo>
                <a:lnTo>
                  <a:pt x="82" y="0"/>
                </a:lnTo>
                <a:lnTo>
                  <a:pt x="201" y="251"/>
                </a:lnTo>
                <a:lnTo>
                  <a:pt x="85" y="370"/>
                </a:lnTo>
                <a:close/>
              </a:path>
            </a:pathLst>
          </a:custGeom>
          <a:solidFill>
            <a:srgbClr val="804D66"/>
          </a:solidFill>
          <a:ln w="4763">
            <a:solidFill>
              <a:srgbClr val="000000"/>
            </a:solidFill>
            <a:prstDash val="solid"/>
            <a:round/>
            <a:headEnd/>
            <a:tailEnd/>
          </a:ln>
        </p:spPr>
        <p:txBody>
          <a:bodyPr/>
          <a:lstStyle/>
          <a:p>
            <a:endParaRPr lang="id-ID"/>
          </a:p>
        </p:txBody>
      </p:sp>
      <p:sp>
        <p:nvSpPr>
          <p:cNvPr id="291954" name="Freeform 114"/>
          <p:cNvSpPr>
            <a:spLocks/>
          </p:cNvSpPr>
          <p:nvPr/>
        </p:nvSpPr>
        <p:spPr bwMode="auto">
          <a:xfrm>
            <a:off x="2926374" y="3330575"/>
            <a:ext cx="1944565" cy="679450"/>
          </a:xfrm>
          <a:custGeom>
            <a:avLst/>
            <a:gdLst/>
            <a:ahLst/>
            <a:cxnLst>
              <a:cxn ang="0">
                <a:pos x="0" y="288"/>
              </a:cxn>
              <a:cxn ang="0">
                <a:pos x="120" y="0"/>
              </a:cxn>
              <a:cxn ang="0">
                <a:pos x="592" y="0"/>
              </a:cxn>
              <a:cxn ang="0">
                <a:pos x="677" y="288"/>
              </a:cxn>
              <a:cxn ang="0">
                <a:pos x="0" y="288"/>
              </a:cxn>
            </a:cxnLst>
            <a:rect l="0" t="0" r="r" b="b"/>
            <a:pathLst>
              <a:path w="677" h="288">
                <a:moveTo>
                  <a:pt x="0" y="288"/>
                </a:moveTo>
                <a:lnTo>
                  <a:pt x="120" y="0"/>
                </a:lnTo>
                <a:lnTo>
                  <a:pt x="592" y="0"/>
                </a:lnTo>
                <a:lnTo>
                  <a:pt x="677" y="288"/>
                </a:lnTo>
                <a:lnTo>
                  <a:pt x="0" y="288"/>
                </a:lnTo>
                <a:close/>
              </a:path>
            </a:pathLst>
          </a:custGeom>
          <a:solidFill>
            <a:srgbClr val="FF99CC"/>
          </a:solidFill>
          <a:ln w="4763">
            <a:solidFill>
              <a:srgbClr val="000000"/>
            </a:solidFill>
            <a:prstDash val="solid"/>
            <a:round/>
            <a:headEnd/>
            <a:tailEnd/>
          </a:ln>
        </p:spPr>
        <p:txBody>
          <a:bodyPr/>
          <a:lstStyle/>
          <a:p>
            <a:endParaRPr lang="id-ID"/>
          </a:p>
        </p:txBody>
      </p:sp>
      <p:sp>
        <p:nvSpPr>
          <p:cNvPr id="291955" name="Freeform 115"/>
          <p:cNvSpPr>
            <a:spLocks/>
          </p:cNvSpPr>
          <p:nvPr/>
        </p:nvSpPr>
        <p:spPr bwMode="auto">
          <a:xfrm>
            <a:off x="3270739" y="3138489"/>
            <a:ext cx="1591408" cy="192087"/>
          </a:xfrm>
          <a:custGeom>
            <a:avLst/>
            <a:gdLst/>
            <a:ahLst/>
            <a:cxnLst>
              <a:cxn ang="0">
                <a:pos x="472" y="82"/>
              </a:cxn>
              <a:cxn ang="0">
                <a:pos x="554" y="0"/>
              </a:cxn>
              <a:cxn ang="0">
                <a:pos x="81" y="0"/>
              </a:cxn>
              <a:cxn ang="0">
                <a:pos x="0" y="82"/>
              </a:cxn>
              <a:cxn ang="0">
                <a:pos x="472" y="82"/>
              </a:cxn>
            </a:cxnLst>
            <a:rect l="0" t="0" r="r" b="b"/>
            <a:pathLst>
              <a:path w="554" h="82">
                <a:moveTo>
                  <a:pt x="472" y="82"/>
                </a:moveTo>
                <a:lnTo>
                  <a:pt x="554" y="0"/>
                </a:lnTo>
                <a:lnTo>
                  <a:pt x="81" y="0"/>
                </a:lnTo>
                <a:lnTo>
                  <a:pt x="0" y="82"/>
                </a:lnTo>
                <a:lnTo>
                  <a:pt x="472" y="82"/>
                </a:lnTo>
                <a:close/>
              </a:path>
            </a:pathLst>
          </a:custGeom>
          <a:solidFill>
            <a:srgbClr val="BF7399"/>
          </a:solidFill>
          <a:ln w="4763">
            <a:solidFill>
              <a:srgbClr val="000000"/>
            </a:solidFill>
            <a:prstDash val="solid"/>
            <a:round/>
            <a:headEnd/>
            <a:tailEnd/>
          </a:ln>
        </p:spPr>
        <p:txBody>
          <a:bodyPr/>
          <a:lstStyle/>
          <a:p>
            <a:endParaRPr lang="id-ID"/>
          </a:p>
        </p:txBody>
      </p:sp>
      <p:sp>
        <p:nvSpPr>
          <p:cNvPr id="291956" name="Freeform 116"/>
          <p:cNvSpPr>
            <a:spLocks/>
          </p:cNvSpPr>
          <p:nvPr/>
        </p:nvSpPr>
        <p:spPr bwMode="auto">
          <a:xfrm>
            <a:off x="3270738" y="3255963"/>
            <a:ext cx="310662" cy="368300"/>
          </a:xfrm>
          <a:custGeom>
            <a:avLst/>
            <a:gdLst/>
            <a:ahLst/>
            <a:cxnLst>
              <a:cxn ang="0">
                <a:pos x="81" y="75"/>
              </a:cxn>
              <a:cxn ang="0">
                <a:pos x="108" y="0"/>
              </a:cxn>
              <a:cxn ang="0">
                <a:pos x="38" y="69"/>
              </a:cxn>
              <a:cxn ang="0">
                <a:pos x="0" y="157"/>
              </a:cxn>
              <a:cxn ang="0">
                <a:pos x="81" y="75"/>
              </a:cxn>
            </a:cxnLst>
            <a:rect l="0" t="0" r="r" b="b"/>
            <a:pathLst>
              <a:path w="108" h="157">
                <a:moveTo>
                  <a:pt x="81" y="75"/>
                </a:moveTo>
                <a:lnTo>
                  <a:pt x="108" y="0"/>
                </a:lnTo>
                <a:lnTo>
                  <a:pt x="38" y="69"/>
                </a:lnTo>
                <a:lnTo>
                  <a:pt x="0" y="157"/>
                </a:lnTo>
                <a:lnTo>
                  <a:pt x="81" y="75"/>
                </a:lnTo>
                <a:close/>
              </a:path>
            </a:pathLst>
          </a:custGeom>
          <a:noFill/>
          <a:ln w="9525">
            <a:noFill/>
            <a:round/>
            <a:headEnd/>
            <a:tailEnd/>
          </a:ln>
        </p:spPr>
        <p:txBody>
          <a:bodyPr/>
          <a:lstStyle/>
          <a:p>
            <a:endParaRPr lang="id-ID"/>
          </a:p>
        </p:txBody>
      </p:sp>
      <p:sp>
        <p:nvSpPr>
          <p:cNvPr id="291957" name="Freeform 117"/>
          <p:cNvSpPr>
            <a:spLocks/>
          </p:cNvSpPr>
          <p:nvPr/>
        </p:nvSpPr>
        <p:spPr bwMode="auto">
          <a:xfrm>
            <a:off x="3503735" y="3255963"/>
            <a:ext cx="1358411" cy="177800"/>
          </a:xfrm>
          <a:custGeom>
            <a:avLst/>
            <a:gdLst/>
            <a:ahLst/>
            <a:cxnLst>
              <a:cxn ang="0">
                <a:pos x="473" y="75"/>
              </a:cxn>
              <a:cxn ang="0">
                <a:pos x="435" y="0"/>
              </a:cxn>
              <a:cxn ang="0">
                <a:pos x="27" y="0"/>
              </a:cxn>
              <a:cxn ang="0">
                <a:pos x="0" y="75"/>
              </a:cxn>
              <a:cxn ang="0">
                <a:pos x="473" y="75"/>
              </a:cxn>
            </a:cxnLst>
            <a:rect l="0" t="0" r="r" b="b"/>
            <a:pathLst>
              <a:path w="473" h="75">
                <a:moveTo>
                  <a:pt x="473" y="75"/>
                </a:moveTo>
                <a:lnTo>
                  <a:pt x="435" y="0"/>
                </a:lnTo>
                <a:lnTo>
                  <a:pt x="27" y="0"/>
                </a:lnTo>
                <a:lnTo>
                  <a:pt x="0" y="75"/>
                </a:lnTo>
                <a:lnTo>
                  <a:pt x="473" y="75"/>
                </a:lnTo>
                <a:close/>
              </a:path>
            </a:pathLst>
          </a:custGeom>
          <a:noFill/>
          <a:ln w="9525">
            <a:noFill/>
            <a:round/>
            <a:headEnd/>
            <a:tailEnd/>
          </a:ln>
        </p:spPr>
        <p:txBody>
          <a:bodyPr/>
          <a:lstStyle/>
          <a:p>
            <a:endParaRPr lang="id-ID"/>
          </a:p>
        </p:txBody>
      </p:sp>
      <p:sp>
        <p:nvSpPr>
          <p:cNvPr id="291958" name="Freeform 118"/>
          <p:cNvSpPr>
            <a:spLocks/>
          </p:cNvSpPr>
          <p:nvPr/>
        </p:nvSpPr>
        <p:spPr bwMode="auto">
          <a:xfrm>
            <a:off x="4552950" y="3255963"/>
            <a:ext cx="309196" cy="368300"/>
          </a:xfrm>
          <a:custGeom>
            <a:avLst/>
            <a:gdLst/>
            <a:ahLst/>
            <a:cxnLst>
              <a:cxn ang="0">
                <a:pos x="26" y="157"/>
              </a:cxn>
              <a:cxn ang="0">
                <a:pos x="0" y="69"/>
              </a:cxn>
              <a:cxn ang="0">
                <a:pos x="70" y="0"/>
              </a:cxn>
              <a:cxn ang="0">
                <a:pos x="108" y="75"/>
              </a:cxn>
              <a:cxn ang="0">
                <a:pos x="26" y="157"/>
              </a:cxn>
            </a:cxnLst>
            <a:rect l="0" t="0" r="r" b="b"/>
            <a:pathLst>
              <a:path w="108" h="157">
                <a:moveTo>
                  <a:pt x="26" y="157"/>
                </a:moveTo>
                <a:lnTo>
                  <a:pt x="0" y="69"/>
                </a:lnTo>
                <a:lnTo>
                  <a:pt x="70" y="0"/>
                </a:lnTo>
                <a:lnTo>
                  <a:pt x="108" y="75"/>
                </a:lnTo>
                <a:lnTo>
                  <a:pt x="26" y="157"/>
                </a:lnTo>
                <a:close/>
              </a:path>
            </a:pathLst>
          </a:custGeom>
          <a:noFill/>
          <a:ln w="9525">
            <a:noFill/>
            <a:round/>
            <a:headEnd/>
            <a:tailEnd/>
          </a:ln>
        </p:spPr>
        <p:txBody>
          <a:bodyPr/>
          <a:lstStyle/>
          <a:p>
            <a:endParaRPr lang="id-ID"/>
          </a:p>
        </p:txBody>
      </p:sp>
      <p:sp>
        <p:nvSpPr>
          <p:cNvPr id="291959" name="Freeform 119"/>
          <p:cNvSpPr>
            <a:spLocks/>
          </p:cNvSpPr>
          <p:nvPr/>
        </p:nvSpPr>
        <p:spPr bwMode="auto">
          <a:xfrm>
            <a:off x="3270739" y="3419475"/>
            <a:ext cx="1356946" cy="204788"/>
          </a:xfrm>
          <a:custGeom>
            <a:avLst/>
            <a:gdLst/>
            <a:ahLst/>
            <a:cxnLst>
              <a:cxn ang="0">
                <a:pos x="0" y="88"/>
              </a:cxn>
              <a:cxn ang="0">
                <a:pos x="38" y="0"/>
              </a:cxn>
              <a:cxn ang="0">
                <a:pos x="446" y="0"/>
              </a:cxn>
              <a:cxn ang="0">
                <a:pos x="472" y="88"/>
              </a:cxn>
              <a:cxn ang="0">
                <a:pos x="0" y="88"/>
              </a:cxn>
            </a:cxnLst>
            <a:rect l="0" t="0" r="r" b="b"/>
            <a:pathLst>
              <a:path w="472" h="88">
                <a:moveTo>
                  <a:pt x="0" y="88"/>
                </a:moveTo>
                <a:lnTo>
                  <a:pt x="38" y="0"/>
                </a:lnTo>
                <a:lnTo>
                  <a:pt x="446" y="0"/>
                </a:lnTo>
                <a:lnTo>
                  <a:pt x="472" y="88"/>
                </a:lnTo>
                <a:lnTo>
                  <a:pt x="0" y="88"/>
                </a:lnTo>
                <a:close/>
              </a:path>
            </a:pathLst>
          </a:custGeom>
          <a:noFill/>
          <a:ln w="9525">
            <a:noFill/>
            <a:round/>
            <a:headEnd/>
            <a:tailEnd/>
          </a:ln>
        </p:spPr>
        <p:txBody>
          <a:bodyPr/>
          <a:lstStyle/>
          <a:p>
            <a:endParaRPr lang="id-ID"/>
          </a:p>
        </p:txBody>
      </p:sp>
      <p:grpSp>
        <p:nvGrpSpPr>
          <p:cNvPr id="2" name="Group 125"/>
          <p:cNvGrpSpPr>
            <a:grpSpLocks/>
          </p:cNvGrpSpPr>
          <p:nvPr/>
        </p:nvGrpSpPr>
        <p:grpSpPr bwMode="auto">
          <a:xfrm>
            <a:off x="3382108" y="2065339"/>
            <a:ext cx="1371600" cy="1069975"/>
            <a:chOff x="1918" y="724"/>
            <a:chExt cx="721" cy="663"/>
          </a:xfrm>
        </p:grpSpPr>
        <p:sp>
          <p:nvSpPr>
            <p:cNvPr id="291960" name="Freeform 120"/>
            <p:cNvSpPr>
              <a:spLocks/>
            </p:cNvSpPr>
            <p:nvPr/>
          </p:nvSpPr>
          <p:spPr bwMode="auto">
            <a:xfrm>
              <a:off x="2279" y="724"/>
              <a:ext cx="360" cy="663"/>
            </a:xfrm>
            <a:custGeom>
              <a:avLst/>
              <a:gdLst/>
              <a:ahLst/>
              <a:cxnLst>
                <a:cxn ang="0">
                  <a:pos x="169" y="574"/>
                </a:cxn>
                <a:cxn ang="0">
                  <a:pos x="0" y="0"/>
                </a:cxn>
                <a:cxn ang="0">
                  <a:pos x="0" y="0"/>
                </a:cxn>
                <a:cxn ang="0">
                  <a:pos x="239" y="505"/>
                </a:cxn>
                <a:cxn ang="0">
                  <a:pos x="169" y="574"/>
                </a:cxn>
              </a:cxnLst>
              <a:rect l="0" t="0" r="r" b="b"/>
              <a:pathLst>
                <a:path w="239" h="574">
                  <a:moveTo>
                    <a:pt x="169" y="574"/>
                  </a:moveTo>
                  <a:lnTo>
                    <a:pt x="0" y="0"/>
                  </a:lnTo>
                  <a:lnTo>
                    <a:pt x="0" y="0"/>
                  </a:lnTo>
                  <a:lnTo>
                    <a:pt x="239" y="505"/>
                  </a:lnTo>
                  <a:lnTo>
                    <a:pt x="169" y="574"/>
                  </a:lnTo>
                  <a:close/>
                </a:path>
              </a:pathLst>
            </a:custGeom>
            <a:solidFill>
              <a:srgbClr val="668080"/>
            </a:solidFill>
            <a:ln w="4763">
              <a:solidFill>
                <a:srgbClr val="000000"/>
              </a:solidFill>
              <a:prstDash val="solid"/>
              <a:round/>
              <a:headEnd/>
              <a:tailEnd/>
            </a:ln>
          </p:spPr>
          <p:txBody>
            <a:bodyPr/>
            <a:lstStyle/>
            <a:p>
              <a:endParaRPr lang="id-ID"/>
            </a:p>
          </p:txBody>
        </p:sp>
        <p:sp>
          <p:nvSpPr>
            <p:cNvPr id="291961" name="Freeform 121"/>
            <p:cNvSpPr>
              <a:spLocks/>
            </p:cNvSpPr>
            <p:nvPr/>
          </p:nvSpPr>
          <p:spPr bwMode="auto">
            <a:xfrm>
              <a:off x="1918" y="724"/>
              <a:ext cx="616" cy="663"/>
            </a:xfrm>
            <a:custGeom>
              <a:avLst/>
              <a:gdLst/>
              <a:ahLst/>
              <a:cxnLst>
                <a:cxn ang="0">
                  <a:pos x="0" y="574"/>
                </a:cxn>
                <a:cxn ang="0">
                  <a:pos x="239" y="0"/>
                </a:cxn>
                <a:cxn ang="0">
                  <a:pos x="239" y="0"/>
                </a:cxn>
                <a:cxn ang="0">
                  <a:pos x="408" y="574"/>
                </a:cxn>
                <a:cxn ang="0">
                  <a:pos x="0" y="574"/>
                </a:cxn>
              </a:cxnLst>
              <a:rect l="0" t="0" r="r" b="b"/>
              <a:pathLst>
                <a:path w="408" h="574">
                  <a:moveTo>
                    <a:pt x="0" y="574"/>
                  </a:moveTo>
                  <a:lnTo>
                    <a:pt x="239" y="0"/>
                  </a:lnTo>
                  <a:lnTo>
                    <a:pt x="239" y="0"/>
                  </a:lnTo>
                  <a:lnTo>
                    <a:pt x="408" y="574"/>
                  </a:lnTo>
                  <a:lnTo>
                    <a:pt x="0" y="574"/>
                  </a:lnTo>
                  <a:close/>
                </a:path>
              </a:pathLst>
            </a:custGeom>
            <a:solidFill>
              <a:srgbClr val="CCFFFF"/>
            </a:solidFill>
            <a:ln w="4763">
              <a:solidFill>
                <a:srgbClr val="000000"/>
              </a:solidFill>
              <a:prstDash val="solid"/>
              <a:round/>
              <a:headEnd/>
              <a:tailEnd/>
            </a:ln>
          </p:spPr>
          <p:txBody>
            <a:bodyPr/>
            <a:lstStyle/>
            <a:p>
              <a:endParaRPr lang="id-ID"/>
            </a:p>
          </p:txBody>
        </p:sp>
      </p:grpSp>
      <p:sp>
        <p:nvSpPr>
          <p:cNvPr id="291962" name="Text Box 122"/>
          <p:cNvSpPr txBox="1">
            <a:spLocks noChangeArrowheads="1"/>
          </p:cNvSpPr>
          <p:nvPr/>
        </p:nvSpPr>
        <p:spPr bwMode="auto">
          <a:xfrm>
            <a:off x="640373" y="3919539"/>
            <a:ext cx="1922585" cy="895080"/>
          </a:xfrm>
          <a:prstGeom prst="rect">
            <a:avLst/>
          </a:prstGeom>
          <a:noFill/>
          <a:ln w="9525">
            <a:noFill/>
            <a:miter lim="800000"/>
            <a:headEnd/>
            <a:tailEnd/>
          </a:ln>
          <a:effectLst/>
        </p:spPr>
        <p:txBody>
          <a:bodyPr lIns="23293" tIns="59164" rIns="23293" bIns="59164">
            <a:spAutoFit/>
          </a:bodyPr>
          <a:lstStyle/>
          <a:p>
            <a:pPr algn="ctr" defTabSz="1182688">
              <a:lnSpc>
                <a:spcPct val="90000"/>
              </a:lnSpc>
              <a:spcBef>
                <a:spcPct val="50000"/>
              </a:spcBef>
            </a:pPr>
            <a:r>
              <a:rPr lang="en-US" sz="1400" i="0"/>
              <a:t>Level III</a:t>
            </a:r>
            <a:br>
              <a:rPr lang="en-US" sz="1400" i="0"/>
            </a:br>
            <a:r>
              <a:rPr lang="en-US" sz="1400" i="0" u="none"/>
              <a:t>instruksi kerja </a:t>
            </a:r>
            <a:br>
              <a:rPr lang="en-US" sz="1400" i="0" u="none"/>
            </a:br>
            <a:r>
              <a:rPr lang="en-US" sz="1400" i="0" u="none"/>
              <a:t>dan dokumen</a:t>
            </a:r>
            <a:br>
              <a:rPr lang="en-US" sz="1400" i="0" u="none"/>
            </a:br>
            <a:r>
              <a:rPr lang="en-US" sz="1400" i="0" u="none"/>
              <a:t>pendukung lainnya</a:t>
            </a:r>
          </a:p>
        </p:txBody>
      </p:sp>
      <p:sp>
        <p:nvSpPr>
          <p:cNvPr id="291963" name="Text Box 123"/>
          <p:cNvSpPr txBox="1">
            <a:spLocks noChangeArrowheads="1"/>
          </p:cNvSpPr>
          <p:nvPr/>
        </p:nvSpPr>
        <p:spPr bwMode="auto">
          <a:xfrm>
            <a:off x="1737947" y="3330575"/>
            <a:ext cx="1188427" cy="507282"/>
          </a:xfrm>
          <a:prstGeom prst="rect">
            <a:avLst/>
          </a:prstGeom>
          <a:noFill/>
          <a:ln w="9525">
            <a:noFill/>
            <a:miter lim="800000"/>
            <a:headEnd/>
            <a:tailEnd/>
          </a:ln>
          <a:effectLst/>
        </p:spPr>
        <p:txBody>
          <a:bodyPr lIns="23293" tIns="59164" rIns="23293" bIns="59164" anchorCtr="1">
            <a:spAutoFit/>
          </a:bodyPr>
          <a:lstStyle/>
          <a:p>
            <a:pPr algn="ctr" defTabSz="1182688">
              <a:lnSpc>
                <a:spcPct val="90000"/>
              </a:lnSpc>
              <a:spcBef>
                <a:spcPct val="50000"/>
              </a:spcBef>
            </a:pPr>
            <a:r>
              <a:rPr lang="en-US" sz="1400" i="0"/>
              <a:t>Level II</a:t>
            </a:r>
            <a:br>
              <a:rPr lang="en-US" sz="1400" i="0"/>
            </a:br>
            <a:r>
              <a:rPr lang="en-US" sz="1400" i="0" u="none"/>
              <a:t>Prosedur</a:t>
            </a:r>
            <a:endParaRPr lang="en-US" sz="1300" i="0"/>
          </a:p>
        </p:txBody>
      </p:sp>
      <p:sp>
        <p:nvSpPr>
          <p:cNvPr id="291964" name="Text Box 124"/>
          <p:cNvSpPr txBox="1">
            <a:spLocks noChangeArrowheads="1"/>
          </p:cNvSpPr>
          <p:nvPr/>
        </p:nvSpPr>
        <p:spPr bwMode="auto">
          <a:xfrm>
            <a:off x="1918189" y="2449513"/>
            <a:ext cx="1371600" cy="507282"/>
          </a:xfrm>
          <a:prstGeom prst="rect">
            <a:avLst/>
          </a:prstGeom>
          <a:noFill/>
          <a:ln w="9525">
            <a:noFill/>
            <a:miter lim="800000"/>
            <a:headEnd/>
            <a:tailEnd/>
          </a:ln>
          <a:effectLst/>
        </p:spPr>
        <p:txBody>
          <a:bodyPr lIns="23293" tIns="59164" rIns="23293" bIns="59164" anchorCtr="1">
            <a:spAutoFit/>
          </a:bodyPr>
          <a:lstStyle/>
          <a:p>
            <a:pPr algn="ctr" defTabSz="1182688">
              <a:lnSpc>
                <a:spcPct val="90000"/>
              </a:lnSpc>
              <a:spcBef>
                <a:spcPct val="50000"/>
              </a:spcBef>
            </a:pPr>
            <a:r>
              <a:rPr lang="en-US" sz="1400" i="0"/>
              <a:t>Level I</a:t>
            </a:r>
            <a:br>
              <a:rPr lang="en-US" sz="1400" i="0"/>
            </a:br>
            <a:r>
              <a:rPr lang="en-US" sz="1400" i="0" u="none"/>
              <a:t>Pedoman Mutu</a:t>
            </a:r>
            <a:endParaRPr lang="en-US" sz="1400" i="0"/>
          </a:p>
        </p:txBody>
      </p:sp>
      <p:sp>
        <p:nvSpPr>
          <p:cNvPr id="291966" name="Text Box 126"/>
          <p:cNvSpPr txBox="1">
            <a:spLocks noChangeArrowheads="1"/>
          </p:cNvSpPr>
          <p:nvPr/>
        </p:nvSpPr>
        <p:spPr bwMode="auto">
          <a:xfrm>
            <a:off x="3746990" y="2547938"/>
            <a:ext cx="734157" cy="365705"/>
          </a:xfrm>
          <a:prstGeom prst="rect">
            <a:avLst/>
          </a:prstGeom>
          <a:noFill/>
          <a:ln w="9525">
            <a:noFill/>
            <a:miter lim="800000"/>
            <a:headEnd/>
            <a:tailEnd/>
          </a:ln>
          <a:effectLst/>
        </p:spPr>
        <p:txBody>
          <a:bodyPr lIns="118327" tIns="59164" rIns="118327" bIns="59164">
            <a:spAutoFit/>
          </a:bodyPr>
          <a:lstStyle/>
          <a:p>
            <a:pPr defTabSz="1182688">
              <a:spcBef>
                <a:spcPct val="50000"/>
              </a:spcBef>
            </a:pPr>
            <a:r>
              <a:rPr lang="en-US" sz="1600" i="0" u="none"/>
              <a:t>Why</a:t>
            </a:r>
          </a:p>
        </p:txBody>
      </p:sp>
      <p:sp>
        <p:nvSpPr>
          <p:cNvPr id="291967" name="Text Box 127"/>
          <p:cNvSpPr txBox="1">
            <a:spLocks noChangeArrowheads="1"/>
          </p:cNvSpPr>
          <p:nvPr/>
        </p:nvSpPr>
        <p:spPr bwMode="auto">
          <a:xfrm>
            <a:off x="3289789" y="3429001"/>
            <a:ext cx="1465385" cy="606425"/>
          </a:xfrm>
          <a:prstGeom prst="rect">
            <a:avLst/>
          </a:prstGeom>
          <a:noFill/>
          <a:ln w="9525">
            <a:noFill/>
            <a:miter lim="800000"/>
            <a:headEnd/>
            <a:tailEnd/>
          </a:ln>
          <a:effectLst/>
        </p:spPr>
        <p:txBody>
          <a:bodyPr lIns="118327" tIns="59164" rIns="118327" bIns="59164">
            <a:spAutoFit/>
          </a:bodyPr>
          <a:lstStyle/>
          <a:p>
            <a:pPr defTabSz="1182688">
              <a:spcBef>
                <a:spcPct val="50000"/>
              </a:spcBef>
            </a:pPr>
            <a:r>
              <a:rPr lang="en-US" sz="1600" i="0" u="none"/>
              <a:t>What, When,</a:t>
            </a:r>
            <a:br>
              <a:rPr lang="en-US" sz="1600" i="0" u="none"/>
            </a:br>
            <a:r>
              <a:rPr lang="en-US" sz="1600" i="0" u="none"/>
              <a:t>Where &amp; Who</a:t>
            </a:r>
          </a:p>
        </p:txBody>
      </p:sp>
      <p:sp>
        <p:nvSpPr>
          <p:cNvPr id="291968" name="Text Box 128"/>
          <p:cNvSpPr txBox="1">
            <a:spLocks noChangeArrowheads="1"/>
          </p:cNvSpPr>
          <p:nvPr/>
        </p:nvSpPr>
        <p:spPr bwMode="auto">
          <a:xfrm>
            <a:off x="2743200" y="4213226"/>
            <a:ext cx="2105758" cy="606425"/>
          </a:xfrm>
          <a:prstGeom prst="rect">
            <a:avLst/>
          </a:prstGeom>
          <a:noFill/>
          <a:ln w="9525">
            <a:noFill/>
            <a:miter lim="800000"/>
            <a:headEnd/>
            <a:tailEnd/>
          </a:ln>
          <a:effectLst/>
        </p:spPr>
        <p:txBody>
          <a:bodyPr lIns="118327" tIns="59164" rIns="118327" bIns="59164">
            <a:spAutoFit/>
          </a:bodyPr>
          <a:lstStyle/>
          <a:p>
            <a:pPr algn="ctr" defTabSz="1182688">
              <a:spcBef>
                <a:spcPct val="50000"/>
              </a:spcBef>
            </a:pPr>
            <a:r>
              <a:rPr lang="en-US" sz="1600" i="0" u="none"/>
              <a:t>How</a:t>
            </a:r>
            <a:br>
              <a:rPr lang="en-US" sz="1600" i="0" u="none"/>
            </a:br>
            <a:r>
              <a:rPr lang="en-US" sz="1600" i="0" u="none"/>
              <a:t>(Current Practice)</a:t>
            </a:r>
          </a:p>
        </p:txBody>
      </p:sp>
      <p:sp>
        <p:nvSpPr>
          <p:cNvPr id="291969" name="Text Box 129"/>
          <p:cNvSpPr txBox="1">
            <a:spLocks noChangeArrowheads="1"/>
          </p:cNvSpPr>
          <p:nvPr/>
        </p:nvSpPr>
        <p:spPr bwMode="auto">
          <a:xfrm>
            <a:off x="4848958" y="2449514"/>
            <a:ext cx="1094642" cy="550371"/>
          </a:xfrm>
          <a:prstGeom prst="rect">
            <a:avLst/>
          </a:prstGeom>
          <a:noFill/>
          <a:ln w="9525">
            <a:noFill/>
            <a:miter lim="800000"/>
            <a:headEnd/>
            <a:tailEnd/>
          </a:ln>
          <a:effectLst/>
        </p:spPr>
        <p:txBody>
          <a:bodyPr lIns="23293" tIns="59164" rIns="23293" bIns="59164">
            <a:spAutoFit/>
          </a:bodyPr>
          <a:lstStyle/>
          <a:p>
            <a:pPr defTabSz="1182688">
              <a:spcBef>
                <a:spcPct val="50000"/>
              </a:spcBef>
            </a:pPr>
            <a:r>
              <a:rPr lang="en-US" sz="1400" u="none"/>
              <a:t>Philosophies and Policies</a:t>
            </a:r>
          </a:p>
        </p:txBody>
      </p:sp>
      <p:sp>
        <p:nvSpPr>
          <p:cNvPr id="291970" name="Text Box 130"/>
          <p:cNvSpPr txBox="1">
            <a:spLocks noChangeArrowheads="1"/>
          </p:cNvSpPr>
          <p:nvPr/>
        </p:nvSpPr>
        <p:spPr bwMode="auto">
          <a:xfrm>
            <a:off x="6032989" y="2449513"/>
            <a:ext cx="2473569" cy="765814"/>
          </a:xfrm>
          <a:prstGeom prst="rect">
            <a:avLst/>
          </a:prstGeom>
          <a:noFill/>
          <a:ln w="9525">
            <a:noFill/>
            <a:miter lim="800000"/>
            <a:headEnd/>
            <a:tailEnd/>
          </a:ln>
          <a:effectLst/>
        </p:spPr>
        <p:txBody>
          <a:bodyPr lIns="118327" tIns="59164" rIns="118327" bIns="59164">
            <a:spAutoFit/>
          </a:bodyPr>
          <a:lstStyle/>
          <a:p>
            <a:pPr algn="just" defTabSz="1182688">
              <a:spcBef>
                <a:spcPct val="50000"/>
              </a:spcBef>
            </a:pPr>
            <a:r>
              <a:rPr lang="en-US" sz="1400" i="0" u="none" dirty="0" err="1">
                <a:latin typeface="Arial Narrow" pitchFamily="34" charset="0"/>
              </a:rPr>
              <a:t>Menggambarkan</a:t>
            </a:r>
            <a:r>
              <a:rPr lang="en-US" sz="1400" i="0" u="none" dirty="0">
                <a:latin typeface="Arial Narrow" pitchFamily="34" charset="0"/>
              </a:rPr>
              <a:t> </a:t>
            </a:r>
            <a:r>
              <a:rPr lang="en-US" sz="1400" i="0" u="none" dirty="0" err="1">
                <a:latin typeface="Arial Narrow" pitchFamily="34" charset="0"/>
              </a:rPr>
              <a:t>secara</a:t>
            </a:r>
            <a:r>
              <a:rPr lang="en-US" sz="1400" i="0" u="none" dirty="0">
                <a:latin typeface="Arial Narrow" pitchFamily="34" charset="0"/>
              </a:rPr>
              <a:t> </a:t>
            </a:r>
            <a:r>
              <a:rPr lang="en-US" sz="1400" i="0" u="none" dirty="0" err="1">
                <a:latin typeface="Arial Narrow" pitchFamily="34" charset="0"/>
              </a:rPr>
              <a:t>garis</a:t>
            </a:r>
            <a:r>
              <a:rPr lang="en-US" sz="1400" i="0" u="none" dirty="0">
                <a:latin typeface="Arial Narrow" pitchFamily="34" charset="0"/>
              </a:rPr>
              <a:t> </a:t>
            </a:r>
            <a:r>
              <a:rPr lang="en-US" sz="1400" i="0" u="none" dirty="0" err="1">
                <a:latin typeface="Arial Narrow" pitchFamily="34" charset="0"/>
              </a:rPr>
              <a:t>besar</a:t>
            </a:r>
            <a:r>
              <a:rPr lang="en-US" sz="1400" i="0" u="none" dirty="0">
                <a:latin typeface="Arial Narrow" pitchFamily="34" charset="0"/>
              </a:rPr>
              <a:t> </a:t>
            </a:r>
            <a:r>
              <a:rPr lang="en-US" sz="1400" i="0" u="none" dirty="0" err="1">
                <a:latin typeface="Arial Narrow" pitchFamily="34" charset="0"/>
              </a:rPr>
              <a:t>latar</a:t>
            </a:r>
            <a:r>
              <a:rPr lang="en-US" sz="1400" i="0" u="none" dirty="0">
                <a:latin typeface="Arial Narrow" pitchFamily="34" charset="0"/>
              </a:rPr>
              <a:t> </a:t>
            </a:r>
            <a:r>
              <a:rPr lang="en-US" sz="1400" i="0" u="none" dirty="0" err="1">
                <a:latin typeface="Arial Narrow" pitchFamily="34" charset="0"/>
              </a:rPr>
              <a:t>belakang</a:t>
            </a:r>
            <a:r>
              <a:rPr lang="en-US" sz="1400" i="0" u="none" dirty="0">
                <a:latin typeface="Arial Narrow" pitchFamily="34" charset="0"/>
              </a:rPr>
              <a:t>, </a:t>
            </a:r>
            <a:r>
              <a:rPr lang="en-US" sz="1400" i="0" u="none" dirty="0" err="1">
                <a:latin typeface="Arial Narrow" pitchFamily="34" charset="0"/>
              </a:rPr>
              <a:t>kebijakan</a:t>
            </a:r>
            <a:r>
              <a:rPr lang="en-US" sz="1400" i="0" u="none" dirty="0">
                <a:latin typeface="Arial Narrow" pitchFamily="34" charset="0"/>
              </a:rPr>
              <a:t> </a:t>
            </a:r>
            <a:r>
              <a:rPr lang="en-US" sz="1400" i="0" u="none" dirty="0" err="1">
                <a:latin typeface="Arial Narrow" pitchFamily="34" charset="0"/>
              </a:rPr>
              <a:t>dan</a:t>
            </a:r>
            <a:r>
              <a:rPr lang="en-US" sz="1400" i="0" u="none" dirty="0">
                <a:latin typeface="Arial Narrow" pitchFamily="34" charset="0"/>
              </a:rPr>
              <a:t> </a:t>
            </a:r>
            <a:r>
              <a:rPr lang="en-US" sz="1400" i="0" u="none" dirty="0" err="1">
                <a:latin typeface="Arial Narrow" pitchFamily="34" charset="0"/>
              </a:rPr>
              <a:t>sasaran</a:t>
            </a:r>
            <a:r>
              <a:rPr lang="en-US" sz="1400" i="0" u="none" dirty="0">
                <a:latin typeface="Arial Narrow" pitchFamily="34" charset="0"/>
              </a:rPr>
              <a:t> </a:t>
            </a:r>
            <a:r>
              <a:rPr lang="id-ID" sz="1400" i="0" u="none" dirty="0" smtClean="0">
                <a:latin typeface="Arial Narrow" pitchFamily="34" charset="0"/>
              </a:rPr>
              <a:t>PT/</a:t>
            </a:r>
            <a:r>
              <a:rPr lang="en-US" sz="1400" i="0" u="none" dirty="0" err="1" smtClean="0">
                <a:latin typeface="Arial Narrow" pitchFamily="34" charset="0"/>
              </a:rPr>
              <a:t>perusahaan</a:t>
            </a:r>
            <a:r>
              <a:rPr lang="en-US" sz="1400" i="0" u="none" dirty="0">
                <a:latin typeface="Arial Narrow" pitchFamily="34" charset="0"/>
              </a:rPr>
              <a:t>.</a:t>
            </a:r>
          </a:p>
        </p:txBody>
      </p:sp>
      <p:sp>
        <p:nvSpPr>
          <p:cNvPr id="291971" name="Text Box 131"/>
          <p:cNvSpPr txBox="1">
            <a:spLocks noChangeArrowheads="1"/>
          </p:cNvSpPr>
          <p:nvPr/>
        </p:nvSpPr>
        <p:spPr bwMode="auto">
          <a:xfrm>
            <a:off x="5212374" y="3330576"/>
            <a:ext cx="1188426" cy="550371"/>
          </a:xfrm>
          <a:prstGeom prst="rect">
            <a:avLst/>
          </a:prstGeom>
          <a:noFill/>
          <a:ln w="9525">
            <a:noFill/>
            <a:miter lim="800000"/>
            <a:headEnd/>
            <a:tailEnd/>
          </a:ln>
          <a:effectLst/>
        </p:spPr>
        <p:txBody>
          <a:bodyPr lIns="23293" tIns="59164" rIns="23293" bIns="59164">
            <a:spAutoFit/>
          </a:bodyPr>
          <a:lstStyle/>
          <a:p>
            <a:pPr defTabSz="1182688">
              <a:spcBef>
                <a:spcPct val="50000"/>
              </a:spcBef>
            </a:pPr>
            <a:r>
              <a:rPr lang="en-US" sz="1400" u="none"/>
              <a:t>Principles and Strategies</a:t>
            </a:r>
          </a:p>
        </p:txBody>
      </p:sp>
      <p:sp>
        <p:nvSpPr>
          <p:cNvPr id="291972" name="Text Box 132"/>
          <p:cNvSpPr txBox="1">
            <a:spLocks noChangeArrowheads="1"/>
          </p:cNvSpPr>
          <p:nvPr/>
        </p:nvSpPr>
        <p:spPr bwMode="auto">
          <a:xfrm>
            <a:off x="6400800" y="3330575"/>
            <a:ext cx="2105758" cy="765814"/>
          </a:xfrm>
          <a:prstGeom prst="rect">
            <a:avLst/>
          </a:prstGeom>
          <a:noFill/>
          <a:ln w="9525">
            <a:noFill/>
            <a:miter lim="800000"/>
            <a:headEnd/>
            <a:tailEnd/>
          </a:ln>
          <a:effectLst/>
        </p:spPr>
        <p:txBody>
          <a:bodyPr lIns="118327" tIns="59164" rIns="118327" bIns="59164">
            <a:spAutoFit/>
          </a:bodyPr>
          <a:lstStyle/>
          <a:p>
            <a:pPr algn="just" defTabSz="1182688">
              <a:spcBef>
                <a:spcPct val="50000"/>
              </a:spcBef>
            </a:pPr>
            <a:r>
              <a:rPr lang="en-US" sz="1400" i="0" u="none">
                <a:latin typeface="Arial Narrow" pitchFamily="34" charset="0"/>
              </a:rPr>
              <a:t>Menggambarkan mengenai interaksi suatu bagian dengan bagian yang lain.</a:t>
            </a:r>
          </a:p>
        </p:txBody>
      </p:sp>
      <p:sp>
        <p:nvSpPr>
          <p:cNvPr id="291973" name="Text Box 133"/>
          <p:cNvSpPr txBox="1">
            <a:spLocks noChangeArrowheads="1"/>
          </p:cNvSpPr>
          <p:nvPr/>
        </p:nvSpPr>
        <p:spPr bwMode="auto">
          <a:xfrm>
            <a:off x="6400800" y="4213225"/>
            <a:ext cx="2105758" cy="765814"/>
          </a:xfrm>
          <a:prstGeom prst="rect">
            <a:avLst/>
          </a:prstGeom>
          <a:noFill/>
          <a:ln w="9525">
            <a:noFill/>
            <a:miter lim="800000"/>
            <a:headEnd/>
            <a:tailEnd/>
          </a:ln>
          <a:effectLst/>
        </p:spPr>
        <p:txBody>
          <a:bodyPr lIns="118327" tIns="59164" rIns="118327" bIns="59164">
            <a:spAutoFit/>
          </a:bodyPr>
          <a:lstStyle/>
          <a:p>
            <a:pPr algn="just" defTabSz="1182688">
              <a:spcBef>
                <a:spcPct val="50000"/>
              </a:spcBef>
            </a:pPr>
            <a:r>
              <a:rPr lang="en-US" sz="1400" i="0" u="none" dirty="0" err="1">
                <a:latin typeface="Arial Narrow" pitchFamily="34" charset="0"/>
              </a:rPr>
              <a:t>Menggambarkan</a:t>
            </a:r>
            <a:r>
              <a:rPr lang="en-US" sz="1400" i="0" u="none" dirty="0">
                <a:latin typeface="Arial Narrow" pitchFamily="34" charset="0"/>
              </a:rPr>
              <a:t> </a:t>
            </a:r>
            <a:r>
              <a:rPr lang="en-US" sz="1400" i="0" u="none" dirty="0" err="1">
                <a:latin typeface="Arial Narrow" pitchFamily="34" charset="0"/>
              </a:rPr>
              <a:t>mengenai</a:t>
            </a:r>
            <a:r>
              <a:rPr lang="en-US" sz="1400" i="0" u="none" dirty="0">
                <a:latin typeface="Arial Narrow" pitchFamily="34" charset="0"/>
              </a:rPr>
              <a:t> </a:t>
            </a:r>
            <a:r>
              <a:rPr lang="en-US" sz="1400" i="0" u="none" dirty="0" err="1">
                <a:latin typeface="Arial Narrow" pitchFamily="34" charset="0"/>
              </a:rPr>
              <a:t>bagaimana</a:t>
            </a:r>
            <a:r>
              <a:rPr lang="en-US" sz="1400" i="0" u="none" dirty="0">
                <a:latin typeface="Arial Narrow" pitchFamily="34" charset="0"/>
              </a:rPr>
              <a:t> </a:t>
            </a:r>
            <a:r>
              <a:rPr lang="en-US" sz="1400" i="0" u="none" dirty="0" err="1">
                <a:latin typeface="Arial Narrow" pitchFamily="34" charset="0"/>
              </a:rPr>
              <a:t>aktivitas</a:t>
            </a:r>
            <a:r>
              <a:rPr lang="en-US" sz="1400" i="0" u="none" dirty="0">
                <a:latin typeface="Arial Narrow" pitchFamily="34" charset="0"/>
              </a:rPr>
              <a:t> </a:t>
            </a:r>
            <a:r>
              <a:rPr lang="en-US" sz="1400" i="0" u="none" dirty="0" err="1">
                <a:latin typeface="Arial Narrow" pitchFamily="34" charset="0"/>
              </a:rPr>
              <a:t>di</a:t>
            </a:r>
            <a:r>
              <a:rPr lang="en-US" sz="1400" i="0" u="none" dirty="0">
                <a:latin typeface="Arial Narrow" pitchFamily="34" charset="0"/>
              </a:rPr>
              <a:t> </a:t>
            </a:r>
            <a:r>
              <a:rPr lang="en-US" sz="1400" i="0" u="none" dirty="0" err="1">
                <a:latin typeface="Arial Narrow" pitchFamily="34" charset="0"/>
              </a:rPr>
              <a:t>suatu</a:t>
            </a:r>
            <a:r>
              <a:rPr lang="en-US" sz="1400" i="0" u="none" dirty="0">
                <a:latin typeface="Arial Narrow" pitchFamily="34" charset="0"/>
              </a:rPr>
              <a:t> </a:t>
            </a:r>
            <a:r>
              <a:rPr lang="en-US" sz="1400" i="0" u="none" dirty="0" err="1">
                <a:latin typeface="Arial Narrow" pitchFamily="34" charset="0"/>
              </a:rPr>
              <a:t>bagian</a:t>
            </a:r>
            <a:r>
              <a:rPr lang="en-US" sz="1400" i="0" u="none" dirty="0">
                <a:latin typeface="Arial Narrow" pitchFamily="34" charset="0"/>
              </a:rPr>
              <a:t> </a:t>
            </a:r>
            <a:r>
              <a:rPr lang="en-US" sz="1400" i="0" u="none" dirty="0" err="1">
                <a:latin typeface="Arial Narrow" pitchFamily="34" charset="0"/>
              </a:rPr>
              <a:t>dilaksanakan</a:t>
            </a:r>
            <a:r>
              <a:rPr lang="en-US" sz="1400" i="0" u="none" dirty="0">
                <a:latin typeface="Arial Narrow" pitchFamily="34" charset="0"/>
              </a:rPr>
              <a:t>.</a:t>
            </a:r>
          </a:p>
        </p:txBody>
      </p:sp>
      <p:sp>
        <p:nvSpPr>
          <p:cNvPr id="291974" name="AutoShape 134"/>
          <p:cNvSpPr>
            <a:spLocks noChangeArrowheads="1"/>
          </p:cNvSpPr>
          <p:nvPr/>
        </p:nvSpPr>
        <p:spPr bwMode="auto">
          <a:xfrm>
            <a:off x="2469173" y="4995864"/>
            <a:ext cx="3294185" cy="784225"/>
          </a:xfrm>
          <a:prstGeom prst="cube">
            <a:avLst>
              <a:gd name="adj" fmla="val 25000"/>
            </a:avLst>
          </a:prstGeom>
          <a:solidFill>
            <a:srgbClr val="CCFFFF"/>
          </a:solidFill>
          <a:ln w="9525">
            <a:solidFill>
              <a:schemeClr val="tx1"/>
            </a:solidFill>
            <a:miter lim="800000"/>
            <a:headEnd/>
            <a:tailEnd/>
          </a:ln>
          <a:effectLst/>
        </p:spPr>
        <p:txBody>
          <a:bodyPr wrap="none" anchor="ctr"/>
          <a:lstStyle/>
          <a:p>
            <a:endParaRPr lang="id-ID"/>
          </a:p>
        </p:txBody>
      </p:sp>
      <p:sp>
        <p:nvSpPr>
          <p:cNvPr id="291975" name="Text Box 135"/>
          <p:cNvSpPr txBox="1">
            <a:spLocks noChangeArrowheads="1"/>
          </p:cNvSpPr>
          <p:nvPr/>
        </p:nvSpPr>
        <p:spPr bwMode="auto">
          <a:xfrm>
            <a:off x="3020158" y="5192714"/>
            <a:ext cx="1735015" cy="606425"/>
          </a:xfrm>
          <a:prstGeom prst="rect">
            <a:avLst/>
          </a:prstGeom>
          <a:noFill/>
          <a:ln w="9525">
            <a:noFill/>
            <a:miter lim="800000"/>
            <a:headEnd/>
            <a:tailEnd/>
          </a:ln>
          <a:effectLst/>
        </p:spPr>
        <p:txBody>
          <a:bodyPr lIns="118327" tIns="59164" rIns="118327" bIns="59164">
            <a:spAutoFit/>
          </a:bodyPr>
          <a:lstStyle/>
          <a:p>
            <a:pPr algn="ctr" defTabSz="1182688">
              <a:spcBef>
                <a:spcPct val="50000"/>
              </a:spcBef>
            </a:pPr>
            <a:r>
              <a:rPr lang="en-US" sz="1600" i="0" u="none"/>
              <a:t>RECORDS</a:t>
            </a:r>
            <a:br>
              <a:rPr lang="en-US" sz="1600" i="0" u="none"/>
            </a:br>
            <a:r>
              <a:rPr lang="en-US" sz="1600" i="0" u="none"/>
              <a:t>(Proof)</a:t>
            </a:r>
          </a:p>
        </p:txBody>
      </p:sp>
      <p:sp>
        <p:nvSpPr>
          <p:cNvPr id="291976" name="Text Box 136"/>
          <p:cNvSpPr txBox="1">
            <a:spLocks noChangeArrowheads="1"/>
          </p:cNvSpPr>
          <p:nvPr/>
        </p:nvSpPr>
        <p:spPr bwMode="auto">
          <a:xfrm>
            <a:off x="640373" y="1371600"/>
            <a:ext cx="7866185" cy="381000"/>
          </a:xfrm>
          <a:prstGeom prst="rect">
            <a:avLst/>
          </a:prstGeom>
          <a:noFill/>
          <a:ln w="9525">
            <a:noFill/>
            <a:miter lim="800000"/>
            <a:headEnd/>
            <a:tailEnd/>
          </a:ln>
          <a:effectLst/>
        </p:spPr>
        <p:txBody>
          <a:bodyPr lIns="69878" tIns="13975" rIns="69878" bIns="13975">
            <a:spAutoFit/>
          </a:bodyPr>
          <a:lstStyle/>
          <a:p>
            <a:pPr algn="ctr" defTabSz="1182688">
              <a:spcBef>
                <a:spcPct val="50000"/>
              </a:spcBef>
            </a:pPr>
            <a:r>
              <a:rPr lang="en-US" sz="2300" i="0" u="none">
                <a:solidFill>
                  <a:srgbClr val="0000FF"/>
                </a:solidFill>
              </a:rPr>
              <a:t>Struktur Dokumentasi Sistem Mutu</a:t>
            </a:r>
          </a:p>
        </p:txBody>
      </p:sp>
      <p:sp>
        <p:nvSpPr>
          <p:cNvPr id="291978" name="Rectangle 138"/>
          <p:cNvSpPr>
            <a:spLocks noGrp="1" noChangeArrowheads="1"/>
          </p:cNvSpPr>
          <p:nvPr>
            <p:ph type="title"/>
          </p:nvPr>
        </p:nvSpPr>
        <p:spPr>
          <a:xfrm>
            <a:off x="731227" y="293689"/>
            <a:ext cx="7772400" cy="458787"/>
          </a:xfrm>
          <a:noFill/>
          <a:ln/>
        </p:spPr>
        <p:txBody>
          <a:bodyPr lIns="118374" tIns="59187" rIns="118374" bIns="59187">
            <a:normAutofit fontScale="90000"/>
          </a:bodyPr>
          <a:lstStyle/>
          <a:p>
            <a:pPr algn="r"/>
            <a:r>
              <a:rPr lang="en-US"/>
              <a:t>D</a:t>
            </a:r>
            <a:r>
              <a:rPr lang="en-US" sz="1300"/>
              <a:t>OKUMENTASI</a:t>
            </a:r>
            <a:r>
              <a:rPr lang="en-US"/>
              <a:t> S</a:t>
            </a:r>
            <a:r>
              <a:rPr lang="en-US" sz="1300"/>
              <a:t>ISTEM</a:t>
            </a:r>
            <a:r>
              <a:rPr lang="en-US"/>
              <a:t> M</a:t>
            </a:r>
            <a:r>
              <a:rPr lang="en-US" sz="1300"/>
              <a:t>UTU</a:t>
            </a:r>
          </a:p>
        </p:txBody>
      </p:sp>
      <p:pic>
        <p:nvPicPr>
          <p:cNvPr id="38"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
        <p:nvSpPr>
          <p:cNvPr id="39" name="Text Box 133"/>
          <p:cNvSpPr txBox="1">
            <a:spLocks noChangeArrowheads="1"/>
          </p:cNvSpPr>
          <p:nvPr/>
        </p:nvSpPr>
        <p:spPr bwMode="auto">
          <a:xfrm>
            <a:off x="6553200" y="5092078"/>
            <a:ext cx="2105758" cy="550371"/>
          </a:xfrm>
          <a:prstGeom prst="rect">
            <a:avLst/>
          </a:prstGeom>
          <a:noFill/>
          <a:ln w="9525">
            <a:noFill/>
            <a:miter lim="800000"/>
            <a:headEnd/>
            <a:tailEnd/>
          </a:ln>
          <a:effectLst/>
        </p:spPr>
        <p:txBody>
          <a:bodyPr lIns="118327" tIns="59164" rIns="118327" bIns="59164">
            <a:spAutoFit/>
          </a:bodyPr>
          <a:lstStyle/>
          <a:p>
            <a:pPr algn="just" defTabSz="1182688">
              <a:spcBef>
                <a:spcPct val="50000"/>
              </a:spcBef>
            </a:pPr>
            <a:r>
              <a:rPr lang="id-ID" sz="1400" i="0" u="none" dirty="0" smtClean="0">
                <a:latin typeface="Arial Narrow" pitchFamily="34" charset="0"/>
              </a:rPr>
              <a:t>Hasil kerja berupa dokumen &amp; form kerja</a:t>
            </a:r>
            <a:r>
              <a:rPr lang="en-US" sz="1400" i="0" u="none" dirty="0" smtClean="0">
                <a:latin typeface="Arial Narrow" pitchFamily="34" charset="0"/>
              </a:rPr>
              <a:t>.</a:t>
            </a:r>
            <a:endParaRPr lang="en-US" sz="1400" i="0" u="none" dirty="0">
              <a:latin typeface="Arial Narrow"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halaman </a:t>
            </a:r>
            <a:fld id="{8DE4A580-E5F5-49CA-BF08-2ED8EF142E47}" type="slidenum">
              <a:rPr lang="en-US"/>
              <a:pPr/>
              <a:t>24</a:t>
            </a:fld>
            <a:r>
              <a:rPr lang="en-US"/>
              <a:t>  dari 50 halaman</a:t>
            </a:r>
          </a:p>
        </p:txBody>
      </p:sp>
      <p:sp>
        <p:nvSpPr>
          <p:cNvPr id="1127426" name="Rectangle 2"/>
          <p:cNvSpPr>
            <a:spLocks noGrp="1" noChangeArrowheads="1"/>
          </p:cNvSpPr>
          <p:nvPr>
            <p:ph type="body" idx="1"/>
          </p:nvPr>
        </p:nvSpPr>
        <p:spPr bwMode="auto">
          <a:xfrm>
            <a:off x="823547" y="979489"/>
            <a:ext cx="7589227" cy="4899025"/>
          </a:xfrm>
          <a:noFill/>
          <a:ln>
            <a:miter lim="800000"/>
            <a:headEnd/>
            <a:tailEnd/>
          </a:ln>
        </p:spPr>
        <p:txBody>
          <a:bodyPr vert="horz" wrap="square" lIns="118327" tIns="59164" rIns="118327" bIns="59164" numCol="1" anchor="t" anchorCtr="0" compatLnSpc="1">
            <a:prstTxWarp prst="textNoShape">
              <a:avLst/>
            </a:prstTxWarp>
            <a:normAutofit fontScale="92500"/>
          </a:bodyPr>
          <a:lstStyle/>
          <a:p>
            <a:pPr>
              <a:buFont typeface="Monotype Sorts" pitchFamily="2" charset="2"/>
              <a:buNone/>
            </a:pPr>
            <a:r>
              <a:rPr lang="en-US" sz="2100">
                <a:solidFill>
                  <a:srgbClr val="0000CC"/>
                </a:solidFill>
              </a:rPr>
              <a:t>	Tujuan :</a:t>
            </a:r>
          </a:p>
          <a:p>
            <a:pPr marL="1109663" lvl="1" indent="-503238"/>
            <a:r>
              <a:rPr lang="en-US" sz="2100" b="0">
                <a:solidFill>
                  <a:srgbClr val="008000"/>
                </a:solidFill>
              </a:rPr>
              <a:t>Memberi informasi kepada karyawan dan pelanggan, tentang tujuan dan kebijakan manajemen dalam hal mutu.</a:t>
            </a:r>
          </a:p>
          <a:p>
            <a:pPr marL="1109663" lvl="1" indent="-503238"/>
            <a:r>
              <a:rPr lang="en-US" sz="2100" b="0">
                <a:solidFill>
                  <a:srgbClr val="008000"/>
                </a:solidFill>
              </a:rPr>
              <a:t>Memberi jaminan kepada asesor atau pembaca, bahwa organisasi telah menerapkan sistem mutu yang sesuai dengan ISO 9001</a:t>
            </a:r>
          </a:p>
          <a:p>
            <a:pPr marL="1109663" lvl="1" indent="-503238"/>
            <a:endParaRPr lang="en-US">
              <a:solidFill>
                <a:srgbClr val="008000"/>
              </a:solidFill>
            </a:endParaRPr>
          </a:p>
          <a:p>
            <a:pPr>
              <a:buFont typeface="Monotype Sorts" pitchFamily="2" charset="2"/>
              <a:buNone/>
            </a:pPr>
            <a:r>
              <a:rPr lang="en-US" sz="2100">
                <a:solidFill>
                  <a:srgbClr val="0000CC"/>
                </a:solidFill>
              </a:rPr>
              <a:t>	Isi :</a:t>
            </a:r>
          </a:p>
          <a:p>
            <a:pPr marL="1109663" lvl="1" indent="-503238"/>
            <a:r>
              <a:rPr lang="en-US" sz="2100" b="0">
                <a:solidFill>
                  <a:srgbClr val="008000"/>
                </a:solidFill>
              </a:rPr>
              <a:t>Menggambarkan setiap elemen dari ISO 9001 yang diterapkan dalam perusahaan.</a:t>
            </a:r>
          </a:p>
          <a:p>
            <a:pPr marL="1109663" lvl="1" indent="-503238"/>
            <a:r>
              <a:rPr lang="en-US" sz="2100" b="0">
                <a:solidFill>
                  <a:srgbClr val="008000"/>
                </a:solidFill>
              </a:rPr>
              <a:t>Penggambaran tersebut tidak perlu sangat detail.</a:t>
            </a:r>
          </a:p>
          <a:p>
            <a:pPr marL="1109663" lvl="1" indent="-503238"/>
            <a:r>
              <a:rPr lang="en-US" sz="2100" b="0">
                <a:solidFill>
                  <a:srgbClr val="008000"/>
                </a:solidFill>
              </a:rPr>
              <a:t>Secara luas, Pedoman Mutu menyatakan apa yang dilakukan untuk menjamin mutu produk (barang atau jasa)</a:t>
            </a:r>
          </a:p>
        </p:txBody>
      </p:sp>
      <p:sp>
        <p:nvSpPr>
          <p:cNvPr id="1127427" name="Rectangle 3"/>
          <p:cNvSpPr>
            <a:spLocks noChangeArrowheads="1"/>
          </p:cNvSpPr>
          <p:nvPr/>
        </p:nvSpPr>
        <p:spPr bwMode="auto">
          <a:xfrm>
            <a:off x="731227" y="293689"/>
            <a:ext cx="7772400" cy="490537"/>
          </a:xfrm>
          <a:prstGeom prst="rect">
            <a:avLst/>
          </a:prstGeom>
          <a:noFill/>
          <a:ln w="9525">
            <a:noFill/>
            <a:miter lim="800000"/>
            <a:headEnd/>
            <a:tailEnd/>
          </a:ln>
          <a:effectLst/>
        </p:spPr>
        <p:txBody>
          <a:bodyPr lIns="91419" tIns="45710" rIns="91419" bIns="45710" anchor="ctr"/>
          <a:lstStyle/>
          <a:p>
            <a:pPr algn="r" defTabSz="706438"/>
            <a:r>
              <a:rPr kumimoji="1" lang="en-US" sz="2100" i="0" u="none">
                <a:solidFill>
                  <a:srgbClr val="0000FF"/>
                </a:solidFill>
              </a:rPr>
              <a:t>Pedoman Mutu</a:t>
            </a:r>
            <a:endParaRPr kumimoji="1" lang="en-US" sz="1000" i="0" u="none">
              <a:solidFill>
                <a:srgbClr val="0000FF"/>
              </a:solidFill>
            </a:endParaRPr>
          </a:p>
        </p:txBody>
      </p:sp>
      <p:pic>
        <p:nvPicPr>
          <p:cNvPr id="5"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halaman </a:t>
            </a:r>
            <a:fld id="{4EDB442F-E1EC-4899-8BF0-DA3B835CA607}" type="slidenum">
              <a:rPr lang="en-US"/>
              <a:pPr/>
              <a:t>25</a:t>
            </a:fld>
            <a:r>
              <a:rPr lang="en-US"/>
              <a:t>  dari 50 halaman</a:t>
            </a:r>
          </a:p>
        </p:txBody>
      </p:sp>
      <p:sp>
        <p:nvSpPr>
          <p:cNvPr id="1139714" name="Rectangle 2"/>
          <p:cNvSpPr>
            <a:spLocks noChangeArrowheads="1"/>
          </p:cNvSpPr>
          <p:nvPr/>
        </p:nvSpPr>
        <p:spPr bwMode="auto">
          <a:xfrm>
            <a:off x="500034" y="1371600"/>
            <a:ext cx="7715304" cy="4408488"/>
          </a:xfrm>
          <a:prstGeom prst="rect">
            <a:avLst/>
          </a:prstGeom>
          <a:noFill/>
          <a:ln w="9525">
            <a:noFill/>
            <a:miter lim="800000"/>
            <a:headEnd/>
            <a:tailEnd/>
          </a:ln>
          <a:effectLst/>
        </p:spPr>
        <p:txBody>
          <a:bodyPr lIns="70632" tIns="35317" rIns="70632" bIns="35317" anchor="ctr"/>
          <a:lstStyle/>
          <a:p>
            <a:pPr marL="374650" indent="-374650" defTabSz="706438">
              <a:spcBef>
                <a:spcPct val="20000"/>
              </a:spcBef>
              <a:buClr>
                <a:srgbClr val="CC0000"/>
              </a:buClr>
              <a:buFont typeface="Monotype Sorts" pitchFamily="2" charset="2"/>
              <a:buNone/>
            </a:pPr>
            <a:endParaRPr kumimoji="1" lang="en-US" sz="2800" i="0" u="none" dirty="0">
              <a:solidFill>
                <a:srgbClr val="0000CC"/>
              </a:solidFill>
            </a:endParaRPr>
          </a:p>
          <a:p>
            <a:pPr marL="374650" indent="-374650" defTabSz="706438">
              <a:spcBef>
                <a:spcPct val="20000"/>
              </a:spcBef>
              <a:buClr>
                <a:srgbClr val="CC0000"/>
              </a:buClr>
              <a:buFont typeface="Monotype Sorts" pitchFamily="2" charset="2"/>
              <a:buChar char="2"/>
            </a:pPr>
            <a:r>
              <a:rPr kumimoji="1" lang="en-US" sz="2800" b="0" i="0" u="none" dirty="0" err="1">
                <a:solidFill>
                  <a:srgbClr val="0000D2"/>
                </a:solidFill>
              </a:rPr>
              <a:t>Menyatakan</a:t>
            </a:r>
            <a:r>
              <a:rPr kumimoji="1" lang="en-US" sz="2800" b="0" i="0" u="none" dirty="0">
                <a:solidFill>
                  <a:srgbClr val="0000D2"/>
                </a:solidFill>
              </a:rPr>
              <a:t> </a:t>
            </a:r>
            <a:r>
              <a:rPr kumimoji="1" lang="en-US" sz="2800" b="0" i="0" u="none" dirty="0" err="1">
                <a:solidFill>
                  <a:srgbClr val="0000D2"/>
                </a:solidFill>
              </a:rPr>
              <a:t>komitmen</a:t>
            </a:r>
            <a:r>
              <a:rPr kumimoji="1" lang="en-US" sz="2800" b="0" i="0" u="none" dirty="0">
                <a:solidFill>
                  <a:srgbClr val="0000D2"/>
                </a:solidFill>
              </a:rPr>
              <a:t> </a:t>
            </a:r>
            <a:r>
              <a:rPr kumimoji="1" lang="en-US" sz="2800" b="0" i="0" u="none" dirty="0" err="1">
                <a:solidFill>
                  <a:srgbClr val="0000D2"/>
                </a:solidFill>
              </a:rPr>
              <a:t>manajemen</a:t>
            </a:r>
            <a:r>
              <a:rPr kumimoji="1" lang="en-US" sz="2800" b="0" i="0" u="none" dirty="0">
                <a:solidFill>
                  <a:srgbClr val="0000D2"/>
                </a:solidFill>
              </a:rPr>
              <a:t> </a:t>
            </a:r>
            <a:r>
              <a:rPr kumimoji="1" lang="en-US" sz="2800" b="0" i="0" u="none" dirty="0" err="1">
                <a:solidFill>
                  <a:srgbClr val="0000D2"/>
                </a:solidFill>
              </a:rPr>
              <a:t>puncak</a:t>
            </a:r>
            <a:r>
              <a:rPr kumimoji="1" lang="en-US" sz="2800" b="0" i="0" u="none" dirty="0">
                <a:solidFill>
                  <a:srgbClr val="0000D2"/>
                </a:solidFill>
              </a:rPr>
              <a:t>, </a:t>
            </a:r>
            <a:r>
              <a:rPr kumimoji="1" lang="en-US" sz="2800" b="0" i="0" u="none" dirty="0" err="1">
                <a:solidFill>
                  <a:srgbClr val="0000D2"/>
                </a:solidFill>
              </a:rPr>
              <a:t>sebagai</a:t>
            </a:r>
            <a:r>
              <a:rPr kumimoji="1" lang="en-US" sz="2800" b="0" i="0" u="none" dirty="0">
                <a:solidFill>
                  <a:srgbClr val="0000D2"/>
                </a:solidFill>
              </a:rPr>
              <a:t> </a:t>
            </a:r>
            <a:r>
              <a:rPr kumimoji="1" lang="en-US" sz="2800" b="0" i="0" u="none" dirty="0" err="1">
                <a:solidFill>
                  <a:srgbClr val="0000D2"/>
                </a:solidFill>
              </a:rPr>
              <a:t>pencerminan</a:t>
            </a:r>
            <a:r>
              <a:rPr kumimoji="1" lang="en-US" sz="2800" b="0" i="0" u="none" dirty="0">
                <a:solidFill>
                  <a:srgbClr val="0000D2"/>
                </a:solidFill>
              </a:rPr>
              <a:t> </a:t>
            </a:r>
            <a:r>
              <a:rPr kumimoji="1" lang="en-US" sz="2800" b="0" i="0" u="none" dirty="0" err="1">
                <a:solidFill>
                  <a:srgbClr val="0000D2"/>
                </a:solidFill>
              </a:rPr>
              <a:t>komitmen</a:t>
            </a:r>
            <a:r>
              <a:rPr kumimoji="1" lang="en-US" sz="2800" b="0" i="0" u="none" dirty="0">
                <a:solidFill>
                  <a:srgbClr val="0000D2"/>
                </a:solidFill>
              </a:rPr>
              <a:t> </a:t>
            </a:r>
            <a:r>
              <a:rPr kumimoji="1" lang="id-ID" sz="2800" b="0" i="0" u="none" dirty="0" smtClean="0">
                <a:solidFill>
                  <a:srgbClr val="0000D2"/>
                </a:solidFill>
              </a:rPr>
              <a:t>perguruan tinggi/</a:t>
            </a:r>
            <a:r>
              <a:rPr kumimoji="1" lang="en-US" sz="2800" b="0" i="0" u="none" dirty="0" err="1" smtClean="0">
                <a:solidFill>
                  <a:srgbClr val="0000D2"/>
                </a:solidFill>
              </a:rPr>
              <a:t>perusahaan</a:t>
            </a:r>
            <a:r>
              <a:rPr kumimoji="1" lang="en-US" sz="2800" b="0" i="0" u="none" dirty="0" smtClean="0">
                <a:solidFill>
                  <a:srgbClr val="0000D2"/>
                </a:solidFill>
              </a:rPr>
              <a:t> </a:t>
            </a:r>
            <a:r>
              <a:rPr kumimoji="1" lang="en-US" sz="2800" b="0" i="0" u="none" dirty="0" err="1">
                <a:solidFill>
                  <a:srgbClr val="0000D2"/>
                </a:solidFill>
              </a:rPr>
              <a:t>secara</a:t>
            </a:r>
            <a:r>
              <a:rPr kumimoji="1" lang="en-US" sz="2800" b="0" i="0" u="none" dirty="0">
                <a:solidFill>
                  <a:srgbClr val="0000D2"/>
                </a:solidFill>
              </a:rPr>
              <a:t> </a:t>
            </a:r>
            <a:r>
              <a:rPr kumimoji="1" lang="en-US" sz="2800" b="0" i="0" u="none" dirty="0" err="1">
                <a:solidFill>
                  <a:srgbClr val="0000D2"/>
                </a:solidFill>
              </a:rPr>
              <a:t>menyeluruh</a:t>
            </a:r>
            <a:endParaRPr kumimoji="1" lang="en-US" sz="2800" b="0" i="0" u="none" dirty="0">
              <a:solidFill>
                <a:srgbClr val="0000D2"/>
              </a:solidFill>
            </a:endParaRPr>
          </a:p>
          <a:p>
            <a:pPr marL="374650" indent="-374650" defTabSz="706438">
              <a:spcBef>
                <a:spcPct val="20000"/>
              </a:spcBef>
              <a:buClr>
                <a:srgbClr val="CC0000"/>
              </a:buClr>
              <a:buFont typeface="Monotype Sorts" pitchFamily="2" charset="2"/>
              <a:buChar char="2"/>
            </a:pPr>
            <a:r>
              <a:rPr kumimoji="1" lang="en-US" sz="2800" b="0" i="0" u="none" dirty="0" err="1">
                <a:solidFill>
                  <a:srgbClr val="0000D2"/>
                </a:solidFill>
              </a:rPr>
              <a:t>Memberi</a:t>
            </a:r>
            <a:r>
              <a:rPr kumimoji="1" lang="en-US" sz="2800" b="0" i="0" u="none" dirty="0">
                <a:solidFill>
                  <a:srgbClr val="0000D2"/>
                </a:solidFill>
              </a:rPr>
              <a:t> </a:t>
            </a:r>
            <a:r>
              <a:rPr kumimoji="1" lang="en-US" sz="2800" b="0" i="0" u="none" dirty="0" err="1">
                <a:solidFill>
                  <a:srgbClr val="0000D2"/>
                </a:solidFill>
              </a:rPr>
              <a:t>jaminan</a:t>
            </a:r>
            <a:r>
              <a:rPr kumimoji="1" lang="en-US" sz="2800" b="0" i="0" u="none" dirty="0">
                <a:solidFill>
                  <a:srgbClr val="0000D2"/>
                </a:solidFill>
              </a:rPr>
              <a:t> </a:t>
            </a:r>
            <a:r>
              <a:rPr kumimoji="1" lang="en-US" sz="2800" b="0" i="0" u="none" dirty="0" err="1">
                <a:solidFill>
                  <a:srgbClr val="0000D2"/>
                </a:solidFill>
              </a:rPr>
              <a:t>bahwa</a:t>
            </a:r>
            <a:r>
              <a:rPr kumimoji="1" lang="en-US" sz="2800" b="0" i="0" u="none" dirty="0">
                <a:solidFill>
                  <a:srgbClr val="0000D2"/>
                </a:solidFill>
              </a:rPr>
              <a:t> </a:t>
            </a:r>
            <a:r>
              <a:rPr kumimoji="1" lang="en-US" sz="2800" b="0" i="0" u="none" dirty="0" err="1">
                <a:solidFill>
                  <a:srgbClr val="0000D2"/>
                </a:solidFill>
              </a:rPr>
              <a:t>mutu</a:t>
            </a:r>
            <a:r>
              <a:rPr kumimoji="1" lang="en-US" sz="2800" b="0" i="0" u="none" dirty="0">
                <a:solidFill>
                  <a:srgbClr val="0000D2"/>
                </a:solidFill>
              </a:rPr>
              <a:t> </a:t>
            </a:r>
            <a:r>
              <a:rPr kumimoji="1" lang="en-US" sz="2800" b="0" i="0" u="none" dirty="0" err="1">
                <a:solidFill>
                  <a:srgbClr val="0000D2"/>
                </a:solidFill>
              </a:rPr>
              <a:t>merupakan</a:t>
            </a:r>
            <a:r>
              <a:rPr kumimoji="1" lang="en-US" sz="2800" b="0" i="0" u="none" dirty="0">
                <a:solidFill>
                  <a:srgbClr val="0000D2"/>
                </a:solidFill>
              </a:rPr>
              <a:t> </a:t>
            </a:r>
            <a:r>
              <a:rPr kumimoji="1" lang="en-US" sz="2800" b="0" i="0" u="none" dirty="0" err="1">
                <a:solidFill>
                  <a:srgbClr val="0000D2"/>
                </a:solidFill>
              </a:rPr>
              <a:t>salah</a:t>
            </a:r>
            <a:r>
              <a:rPr kumimoji="1" lang="en-US" sz="2800" b="0" i="0" u="none" dirty="0">
                <a:solidFill>
                  <a:srgbClr val="0000D2"/>
                </a:solidFill>
              </a:rPr>
              <a:t> </a:t>
            </a:r>
            <a:r>
              <a:rPr kumimoji="1" lang="en-US" sz="2800" b="0" i="0" u="none" dirty="0" err="1">
                <a:solidFill>
                  <a:srgbClr val="0000D2"/>
                </a:solidFill>
              </a:rPr>
              <a:t>satu</a:t>
            </a:r>
            <a:r>
              <a:rPr kumimoji="1" lang="en-US" sz="2800" b="0" i="0" u="none" dirty="0">
                <a:solidFill>
                  <a:srgbClr val="0000D2"/>
                </a:solidFill>
              </a:rPr>
              <a:t> </a:t>
            </a:r>
            <a:r>
              <a:rPr kumimoji="1" lang="en-US" sz="2800" b="0" i="0" u="none" dirty="0" err="1">
                <a:solidFill>
                  <a:srgbClr val="0000D2"/>
                </a:solidFill>
              </a:rPr>
              <a:t>aspek</a:t>
            </a:r>
            <a:r>
              <a:rPr kumimoji="1" lang="en-US" sz="2800" b="0" i="0" u="none" dirty="0">
                <a:solidFill>
                  <a:srgbClr val="0000D2"/>
                </a:solidFill>
              </a:rPr>
              <a:t> </a:t>
            </a:r>
            <a:r>
              <a:rPr kumimoji="1" lang="en-US" sz="2800" b="0" i="0" u="none" dirty="0" err="1">
                <a:solidFill>
                  <a:srgbClr val="0000D2"/>
                </a:solidFill>
              </a:rPr>
              <a:t>penting</a:t>
            </a:r>
            <a:r>
              <a:rPr kumimoji="1" lang="en-US" sz="2800" b="0" i="0" u="none" dirty="0">
                <a:solidFill>
                  <a:srgbClr val="0000D2"/>
                </a:solidFill>
              </a:rPr>
              <a:t> </a:t>
            </a:r>
            <a:r>
              <a:rPr kumimoji="1" lang="en-US" sz="2800" b="0" i="0" u="none" dirty="0" err="1">
                <a:solidFill>
                  <a:srgbClr val="0000D2"/>
                </a:solidFill>
              </a:rPr>
              <a:t>dalam</a:t>
            </a:r>
            <a:r>
              <a:rPr kumimoji="1" lang="en-US" sz="2800" b="0" i="0" u="none" dirty="0">
                <a:solidFill>
                  <a:srgbClr val="0000D2"/>
                </a:solidFill>
              </a:rPr>
              <a:t> </a:t>
            </a:r>
            <a:r>
              <a:rPr kumimoji="1" lang="en-US" sz="2800" b="0" i="0" u="none" dirty="0" err="1">
                <a:solidFill>
                  <a:srgbClr val="0000D2"/>
                </a:solidFill>
              </a:rPr>
              <a:t>kebijakan</a:t>
            </a:r>
            <a:r>
              <a:rPr kumimoji="1" lang="en-US" sz="2800" b="0" i="0" u="none" dirty="0">
                <a:solidFill>
                  <a:srgbClr val="0000D2"/>
                </a:solidFill>
              </a:rPr>
              <a:t> </a:t>
            </a:r>
            <a:r>
              <a:rPr kumimoji="1" lang="id-ID" sz="2800" b="0" i="0" u="none" dirty="0" smtClean="0">
                <a:solidFill>
                  <a:srgbClr val="0000D2"/>
                </a:solidFill>
              </a:rPr>
              <a:t>perguruan tinggi/</a:t>
            </a:r>
            <a:r>
              <a:rPr kumimoji="1" lang="en-US" sz="2800" b="0" i="0" u="none" dirty="0" err="1" smtClean="0">
                <a:solidFill>
                  <a:srgbClr val="0000D2"/>
                </a:solidFill>
              </a:rPr>
              <a:t>perusahaan</a:t>
            </a:r>
            <a:endParaRPr kumimoji="1" lang="en-US" sz="2800" b="0" i="0" u="none" dirty="0">
              <a:solidFill>
                <a:srgbClr val="0000D2"/>
              </a:solidFill>
            </a:endParaRPr>
          </a:p>
          <a:p>
            <a:pPr marL="374650" indent="-374650" defTabSz="706438">
              <a:spcBef>
                <a:spcPct val="20000"/>
              </a:spcBef>
              <a:buClr>
                <a:srgbClr val="CC0000"/>
              </a:buClr>
              <a:buFont typeface="Monotype Sorts" pitchFamily="2" charset="2"/>
              <a:buChar char="2"/>
            </a:pPr>
            <a:r>
              <a:rPr kumimoji="1" lang="en-US" sz="2800" b="0" i="0" u="none" dirty="0" err="1">
                <a:solidFill>
                  <a:srgbClr val="0000D2"/>
                </a:solidFill>
              </a:rPr>
              <a:t>Ditandatangani</a:t>
            </a:r>
            <a:r>
              <a:rPr kumimoji="1" lang="en-US" sz="2800" b="0" i="0" u="none" dirty="0">
                <a:solidFill>
                  <a:srgbClr val="0000D2"/>
                </a:solidFill>
              </a:rPr>
              <a:t> </a:t>
            </a:r>
            <a:r>
              <a:rPr kumimoji="1" lang="en-US" sz="2800" b="0" i="0" u="none" dirty="0" err="1">
                <a:solidFill>
                  <a:srgbClr val="0000D2"/>
                </a:solidFill>
              </a:rPr>
              <a:t>oleh</a:t>
            </a:r>
            <a:r>
              <a:rPr kumimoji="1" lang="en-US" sz="2800" b="0" i="0" u="none" dirty="0">
                <a:solidFill>
                  <a:srgbClr val="0000D2"/>
                </a:solidFill>
              </a:rPr>
              <a:t> top </a:t>
            </a:r>
            <a:r>
              <a:rPr kumimoji="1" lang="en-US" sz="2800" b="0" i="0" u="none" dirty="0" err="1">
                <a:solidFill>
                  <a:srgbClr val="0000D2"/>
                </a:solidFill>
              </a:rPr>
              <a:t>manajemen</a:t>
            </a:r>
            <a:endParaRPr kumimoji="1" lang="en-US" sz="2800" b="0" i="0" u="none" dirty="0">
              <a:solidFill>
                <a:srgbClr val="0000D2"/>
              </a:solidFill>
            </a:endParaRPr>
          </a:p>
          <a:p>
            <a:pPr marL="374650" indent="-374650" defTabSz="706438">
              <a:spcBef>
                <a:spcPct val="20000"/>
              </a:spcBef>
              <a:buClr>
                <a:srgbClr val="CC0000"/>
              </a:buClr>
              <a:buFont typeface="Monotype Sorts" pitchFamily="2" charset="2"/>
              <a:buChar char="2"/>
            </a:pPr>
            <a:r>
              <a:rPr kumimoji="1" lang="en-US" sz="2800" b="0" i="0" u="none" dirty="0" err="1">
                <a:solidFill>
                  <a:srgbClr val="0000D2"/>
                </a:solidFill>
              </a:rPr>
              <a:t>Harus</a:t>
            </a:r>
            <a:r>
              <a:rPr kumimoji="1" lang="en-US" sz="2800" b="0" i="0" u="none" dirty="0">
                <a:solidFill>
                  <a:srgbClr val="0000D2"/>
                </a:solidFill>
              </a:rPr>
              <a:t> </a:t>
            </a:r>
            <a:r>
              <a:rPr kumimoji="1" lang="en-US" sz="2800" b="0" i="0" u="none" dirty="0" err="1">
                <a:solidFill>
                  <a:srgbClr val="0000D2"/>
                </a:solidFill>
              </a:rPr>
              <a:t>dimengerti</a:t>
            </a:r>
            <a:r>
              <a:rPr kumimoji="1" lang="en-US" sz="2800" b="0" i="0" u="none" dirty="0">
                <a:solidFill>
                  <a:srgbClr val="0000D2"/>
                </a:solidFill>
              </a:rPr>
              <a:t> </a:t>
            </a:r>
            <a:r>
              <a:rPr kumimoji="1" lang="en-US" sz="2800" b="0" i="0" u="none" dirty="0" err="1">
                <a:solidFill>
                  <a:srgbClr val="0000D2"/>
                </a:solidFill>
              </a:rPr>
              <a:t>oleh</a:t>
            </a:r>
            <a:r>
              <a:rPr kumimoji="1" lang="en-US" sz="2800" b="0" i="0" u="none" dirty="0">
                <a:solidFill>
                  <a:srgbClr val="0000D2"/>
                </a:solidFill>
              </a:rPr>
              <a:t> </a:t>
            </a:r>
            <a:r>
              <a:rPr kumimoji="1" lang="en-US" sz="2800" b="0" i="0" u="none" dirty="0" err="1" smtClean="0">
                <a:solidFill>
                  <a:srgbClr val="0000D2"/>
                </a:solidFill>
              </a:rPr>
              <a:t>setiap</a:t>
            </a:r>
            <a:r>
              <a:rPr kumimoji="1" lang="id-ID" sz="2800" b="0" i="0" u="none" dirty="0" smtClean="0">
                <a:solidFill>
                  <a:srgbClr val="0000D2"/>
                </a:solidFill>
              </a:rPr>
              <a:t> dosen/</a:t>
            </a:r>
            <a:r>
              <a:rPr kumimoji="1" lang="en-US" sz="2800" b="0" i="0" u="none" dirty="0" smtClean="0">
                <a:solidFill>
                  <a:srgbClr val="0000D2"/>
                </a:solidFill>
              </a:rPr>
              <a:t> </a:t>
            </a:r>
            <a:r>
              <a:rPr kumimoji="1" lang="en-US" sz="2800" b="0" i="0" u="none" dirty="0" err="1">
                <a:solidFill>
                  <a:srgbClr val="0000D2"/>
                </a:solidFill>
              </a:rPr>
              <a:t>karyawan</a:t>
            </a:r>
            <a:endParaRPr kumimoji="1" lang="en-US" sz="2800" b="0" i="0" u="none" dirty="0">
              <a:solidFill>
                <a:srgbClr val="0000D2"/>
              </a:solidFill>
            </a:endParaRPr>
          </a:p>
          <a:p>
            <a:pPr marL="374650" indent="-374650" defTabSz="706438">
              <a:spcBef>
                <a:spcPct val="20000"/>
              </a:spcBef>
              <a:buClr>
                <a:srgbClr val="CC0000"/>
              </a:buClr>
              <a:buFont typeface="Monotype Sorts" pitchFamily="2" charset="2"/>
              <a:buChar char="2"/>
            </a:pPr>
            <a:r>
              <a:rPr kumimoji="1" lang="en-US" sz="2800" b="0" i="0" u="none" dirty="0" err="1">
                <a:solidFill>
                  <a:srgbClr val="0000D2"/>
                </a:solidFill>
              </a:rPr>
              <a:t>Penerapannya</a:t>
            </a:r>
            <a:r>
              <a:rPr kumimoji="1" lang="en-US" sz="2800" b="0" i="0" u="none" dirty="0">
                <a:solidFill>
                  <a:srgbClr val="0000D2"/>
                </a:solidFill>
              </a:rPr>
              <a:t> </a:t>
            </a:r>
            <a:r>
              <a:rPr kumimoji="1" lang="en-US" sz="2800" b="0" i="0" u="none" dirty="0" err="1">
                <a:solidFill>
                  <a:srgbClr val="0000D2"/>
                </a:solidFill>
              </a:rPr>
              <a:t>merupakan</a:t>
            </a:r>
            <a:r>
              <a:rPr kumimoji="1" lang="en-US" sz="2800" b="0" i="0" u="none" dirty="0">
                <a:solidFill>
                  <a:srgbClr val="0000D2"/>
                </a:solidFill>
              </a:rPr>
              <a:t> </a:t>
            </a:r>
            <a:r>
              <a:rPr kumimoji="1" lang="en-US" sz="2800" b="0" i="0" u="none" dirty="0" err="1">
                <a:solidFill>
                  <a:srgbClr val="0000D2"/>
                </a:solidFill>
              </a:rPr>
              <a:t>tanggung</a:t>
            </a:r>
            <a:r>
              <a:rPr kumimoji="1" lang="en-US" sz="2800" b="0" i="0" u="none" dirty="0">
                <a:solidFill>
                  <a:srgbClr val="0000D2"/>
                </a:solidFill>
              </a:rPr>
              <a:t> </a:t>
            </a:r>
            <a:r>
              <a:rPr kumimoji="1" lang="en-US" sz="2800" b="0" i="0" u="none" dirty="0" err="1">
                <a:solidFill>
                  <a:srgbClr val="0000D2"/>
                </a:solidFill>
              </a:rPr>
              <a:t>jawab</a:t>
            </a:r>
            <a:r>
              <a:rPr kumimoji="1" lang="en-US" sz="2800" b="0" i="0" u="none" dirty="0">
                <a:solidFill>
                  <a:srgbClr val="0000D2"/>
                </a:solidFill>
              </a:rPr>
              <a:t> </a:t>
            </a:r>
            <a:r>
              <a:rPr kumimoji="1" lang="en-US" sz="2800" b="0" i="0" u="none" dirty="0" err="1">
                <a:solidFill>
                  <a:srgbClr val="0000D2"/>
                </a:solidFill>
              </a:rPr>
              <a:t>manajemen</a:t>
            </a:r>
            <a:endParaRPr kumimoji="1" lang="en-US" sz="2800" b="0" i="0" u="none" dirty="0">
              <a:solidFill>
                <a:srgbClr val="0000D2"/>
              </a:solidFill>
            </a:endParaRPr>
          </a:p>
        </p:txBody>
      </p:sp>
      <p:graphicFrame>
        <p:nvGraphicFramePr>
          <p:cNvPr id="1139715" name="Object 3"/>
          <p:cNvGraphicFramePr>
            <a:graphicFrameLocks noChangeAspect="1"/>
          </p:cNvGraphicFramePr>
          <p:nvPr/>
        </p:nvGraphicFramePr>
        <p:xfrm>
          <a:off x="7791482" y="3571876"/>
          <a:ext cx="1352550" cy="1830388"/>
        </p:xfrm>
        <a:graphic>
          <a:graphicData uri="http://schemas.openxmlformats.org/presentationml/2006/ole">
            <mc:AlternateContent xmlns:mc="http://schemas.openxmlformats.org/markup-compatibility/2006">
              <mc:Choice xmlns:v="urn:schemas-microsoft-com:vml" Requires="v">
                <p:oleObj spid="_x0000_s4099" name="Clip" r:id="rId3" imgW="952129" imgH="828352" progId="">
                  <p:embed/>
                </p:oleObj>
              </mc:Choice>
              <mc:Fallback>
                <p:oleObj name="Clip" r:id="rId3" imgW="952129" imgH="828352"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482" y="3571876"/>
                        <a:ext cx="1352550" cy="183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9716" name="Rectangle 4"/>
          <p:cNvSpPr>
            <a:spLocks noChangeArrowheads="1"/>
          </p:cNvSpPr>
          <p:nvPr/>
        </p:nvSpPr>
        <p:spPr bwMode="auto">
          <a:xfrm>
            <a:off x="731227" y="293689"/>
            <a:ext cx="7772400" cy="490537"/>
          </a:xfrm>
          <a:prstGeom prst="rect">
            <a:avLst/>
          </a:prstGeom>
          <a:noFill/>
          <a:ln w="9525">
            <a:noFill/>
            <a:miter lim="800000"/>
            <a:headEnd/>
            <a:tailEnd/>
          </a:ln>
          <a:effectLst/>
        </p:spPr>
        <p:txBody>
          <a:bodyPr lIns="91419" tIns="45710" rIns="91419" bIns="45710" anchor="ctr"/>
          <a:lstStyle/>
          <a:p>
            <a:pPr algn="r" defTabSz="706438"/>
            <a:r>
              <a:rPr kumimoji="1" lang="en-US" sz="2100" i="0" u="none">
                <a:solidFill>
                  <a:srgbClr val="0000FF"/>
                </a:solidFill>
              </a:rPr>
              <a:t>Pedoman Mutu</a:t>
            </a:r>
            <a:endParaRPr kumimoji="1" lang="en-US" sz="1000" i="0" u="none">
              <a:solidFill>
                <a:srgbClr val="0000FF"/>
              </a:solidFill>
            </a:endParaRPr>
          </a:p>
        </p:txBody>
      </p:sp>
      <p:pic>
        <p:nvPicPr>
          <p:cNvPr id="6" name="Picture 2" descr="http://www.alliedautomotive.com/Portals/157413/images/ISO-9001-2008-Certified.jpg"/>
          <p:cNvPicPr>
            <a:picLocks noChangeAspect="1" noChangeArrowheads="1"/>
          </p:cNvPicPr>
          <p:nvPr/>
        </p:nvPicPr>
        <p:blipFill>
          <a:blip r:embed="rId5" cstate="print"/>
          <a:srcRect/>
          <a:stretch>
            <a:fillRect/>
          </a:stretch>
        </p:blipFill>
        <p:spPr bwMode="auto">
          <a:xfrm>
            <a:off x="8254656" y="6143644"/>
            <a:ext cx="817938" cy="642942"/>
          </a:xfrm>
          <a:prstGeom prst="rect">
            <a:avLst/>
          </a:prstGeom>
          <a:noFill/>
        </p:spPr>
      </p:pic>
      <p:sp>
        <p:nvSpPr>
          <p:cNvPr id="7" name="TextBox 6"/>
          <p:cNvSpPr txBox="1"/>
          <p:nvPr/>
        </p:nvSpPr>
        <p:spPr>
          <a:xfrm>
            <a:off x="1968224" y="772523"/>
            <a:ext cx="4961230" cy="584775"/>
          </a:xfrm>
          <a:prstGeom prst="rect">
            <a:avLst/>
          </a:prstGeom>
          <a:solidFill>
            <a:schemeClr val="accent4"/>
          </a:solidFill>
        </p:spPr>
        <p:txBody>
          <a:bodyPr wrap="none" rtlCol="0">
            <a:spAutoFit/>
          </a:bodyPr>
          <a:lstStyle/>
          <a:p>
            <a:r>
              <a:rPr kumimoji="1" lang="en-US" sz="3200" dirty="0" err="1" smtClean="0">
                <a:solidFill>
                  <a:schemeClr val="bg1"/>
                </a:solidFill>
              </a:rPr>
              <a:t>Pernyataan</a:t>
            </a:r>
            <a:r>
              <a:rPr kumimoji="1" lang="en-US" sz="3200" dirty="0" smtClean="0">
                <a:solidFill>
                  <a:schemeClr val="bg1"/>
                </a:solidFill>
              </a:rPr>
              <a:t>  </a:t>
            </a:r>
            <a:r>
              <a:rPr kumimoji="1" lang="en-US" sz="3200" dirty="0" err="1" smtClean="0">
                <a:solidFill>
                  <a:schemeClr val="bg1"/>
                </a:solidFill>
              </a:rPr>
              <a:t>Kebijakan</a:t>
            </a:r>
            <a:r>
              <a:rPr kumimoji="1" lang="en-US" sz="3200" dirty="0" smtClean="0">
                <a:solidFill>
                  <a:schemeClr val="bg1"/>
                </a:solidFill>
              </a:rPr>
              <a:t>  </a:t>
            </a:r>
            <a:r>
              <a:rPr kumimoji="1" lang="en-US" sz="3200" dirty="0" err="1" smtClean="0">
                <a:solidFill>
                  <a:schemeClr val="bg1"/>
                </a:solidFill>
              </a:rPr>
              <a:t>Mutu</a:t>
            </a:r>
            <a:endParaRPr kumimoji="1" lang="en-US" sz="3200" dirty="0" smtClean="0">
              <a:solidFill>
                <a:schemeClr val="bg1"/>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halaman </a:t>
            </a:r>
            <a:fld id="{6FE538E7-DB1F-4C13-8E0E-7054F53D25AE}" type="slidenum">
              <a:rPr lang="en-US"/>
              <a:pPr/>
              <a:t>26</a:t>
            </a:fld>
            <a:r>
              <a:rPr lang="en-US"/>
              <a:t>  dari 50 halaman</a:t>
            </a:r>
          </a:p>
        </p:txBody>
      </p:sp>
      <p:sp>
        <p:nvSpPr>
          <p:cNvPr id="1141762" name="Rectangle 2"/>
          <p:cNvSpPr>
            <a:spLocks noChangeArrowheads="1"/>
          </p:cNvSpPr>
          <p:nvPr/>
        </p:nvSpPr>
        <p:spPr bwMode="auto">
          <a:xfrm>
            <a:off x="990600" y="704850"/>
            <a:ext cx="7772400" cy="895350"/>
          </a:xfrm>
          <a:prstGeom prst="rect">
            <a:avLst/>
          </a:prstGeom>
          <a:noFill/>
          <a:ln w="9525">
            <a:noFill/>
            <a:miter lim="800000"/>
            <a:headEnd/>
            <a:tailEnd/>
          </a:ln>
          <a:effectLst/>
        </p:spPr>
        <p:txBody>
          <a:bodyPr lIns="91419" tIns="45710" rIns="91419" bIns="45710" anchor="ctr"/>
          <a:lstStyle/>
          <a:p>
            <a:pPr algn="ctr" defTabSz="706438"/>
            <a:endParaRPr kumimoji="1" lang="id-ID" sz="1000" i="0" u="none">
              <a:solidFill>
                <a:srgbClr val="0000FF"/>
              </a:solidFill>
            </a:endParaRPr>
          </a:p>
        </p:txBody>
      </p:sp>
      <p:sp>
        <p:nvSpPr>
          <p:cNvPr id="1141763" name="Rectangle 3"/>
          <p:cNvSpPr>
            <a:spLocks noChangeArrowheads="1"/>
          </p:cNvSpPr>
          <p:nvPr/>
        </p:nvSpPr>
        <p:spPr bwMode="auto">
          <a:xfrm>
            <a:off x="731228" y="1273176"/>
            <a:ext cx="7681546" cy="4703763"/>
          </a:xfrm>
          <a:prstGeom prst="rect">
            <a:avLst/>
          </a:prstGeom>
          <a:noFill/>
          <a:ln w="9525">
            <a:noFill/>
            <a:miter lim="800000"/>
            <a:headEnd/>
            <a:tailEnd/>
          </a:ln>
          <a:effectLst/>
        </p:spPr>
        <p:txBody>
          <a:bodyPr lIns="91419" tIns="45710" rIns="91419" bIns="45710"/>
          <a:lstStyle/>
          <a:p>
            <a:pPr marL="374650" indent="-374650" defTabSz="706438">
              <a:spcBef>
                <a:spcPct val="20000"/>
              </a:spcBef>
              <a:buClr>
                <a:srgbClr val="CC0000"/>
              </a:buClr>
              <a:buFont typeface="Monotype Sorts" pitchFamily="2" charset="2"/>
              <a:buNone/>
            </a:pPr>
            <a:endParaRPr kumimoji="1" lang="en-US" sz="2300" i="0" u="none" dirty="0"/>
          </a:p>
          <a:p>
            <a:pPr marL="374650" indent="-374650" defTabSz="706438">
              <a:lnSpc>
                <a:spcPct val="90000"/>
              </a:lnSpc>
              <a:spcBef>
                <a:spcPct val="20000"/>
              </a:spcBef>
              <a:buClr>
                <a:srgbClr val="CC0000"/>
              </a:buClr>
              <a:buFont typeface="Monotype Sorts" pitchFamily="2" charset="2"/>
              <a:buChar char="2"/>
            </a:pPr>
            <a:r>
              <a:rPr kumimoji="1" lang="en-US" sz="2100" b="0" i="0" u="none" dirty="0" err="1">
                <a:solidFill>
                  <a:srgbClr val="0000D2"/>
                </a:solidFill>
              </a:rPr>
              <a:t>Menyatakan</a:t>
            </a:r>
            <a:endParaRPr kumimoji="1" lang="en-US" sz="2100" b="0" i="0" u="none" dirty="0">
              <a:solidFill>
                <a:srgbClr val="0000D2"/>
              </a:solidFill>
            </a:endParaRPr>
          </a:p>
          <a:p>
            <a:pPr marL="842963" lvl="1" indent="-222250" defTabSz="706438">
              <a:lnSpc>
                <a:spcPct val="90000"/>
              </a:lnSpc>
              <a:spcBef>
                <a:spcPct val="20000"/>
              </a:spcBef>
              <a:buClr>
                <a:srgbClr val="0000CC"/>
              </a:buClr>
              <a:buFont typeface="Symbol" pitchFamily="18" charset="2"/>
              <a:buChar char="·"/>
            </a:pPr>
            <a:r>
              <a:rPr kumimoji="1" lang="en-US" sz="2100" b="0" i="0" u="none" dirty="0" err="1">
                <a:solidFill>
                  <a:srgbClr val="008000"/>
                </a:solidFill>
              </a:rPr>
              <a:t>Tujuan</a:t>
            </a:r>
            <a:r>
              <a:rPr kumimoji="1" lang="en-US" sz="2100" b="0" i="0" u="none" dirty="0">
                <a:solidFill>
                  <a:srgbClr val="008000"/>
                </a:solidFill>
              </a:rPr>
              <a:t> </a:t>
            </a:r>
            <a:r>
              <a:rPr kumimoji="1" lang="en-US" sz="2100" b="0" i="0" u="none" dirty="0" err="1">
                <a:solidFill>
                  <a:srgbClr val="008000"/>
                </a:solidFill>
              </a:rPr>
              <a:t>perusahaan</a:t>
            </a:r>
            <a:r>
              <a:rPr kumimoji="1" lang="en-US" sz="2100" b="0" i="0" u="none" dirty="0">
                <a:solidFill>
                  <a:srgbClr val="008000"/>
                </a:solidFill>
              </a:rPr>
              <a:t> </a:t>
            </a:r>
            <a:r>
              <a:rPr kumimoji="1" lang="en-US" sz="2100" b="0" i="0" u="none" dirty="0" err="1">
                <a:solidFill>
                  <a:srgbClr val="008000"/>
                </a:solidFill>
              </a:rPr>
              <a:t>dalam</a:t>
            </a:r>
            <a:r>
              <a:rPr kumimoji="1" lang="en-US" sz="2100" b="0" i="0" u="none" dirty="0">
                <a:solidFill>
                  <a:srgbClr val="008000"/>
                </a:solidFill>
              </a:rPr>
              <a:t> </a:t>
            </a:r>
            <a:r>
              <a:rPr kumimoji="1" lang="en-US" sz="2100" b="0" i="0" u="none" dirty="0" err="1">
                <a:solidFill>
                  <a:srgbClr val="008000"/>
                </a:solidFill>
              </a:rPr>
              <a:t>hal</a:t>
            </a:r>
            <a:r>
              <a:rPr kumimoji="1" lang="en-US" sz="2100" b="0" i="0" u="none" dirty="0">
                <a:solidFill>
                  <a:srgbClr val="008000"/>
                </a:solidFill>
              </a:rPr>
              <a:t> </a:t>
            </a:r>
            <a:r>
              <a:rPr kumimoji="1" lang="en-US" sz="2100" b="0" i="0" u="none" dirty="0" err="1">
                <a:solidFill>
                  <a:srgbClr val="008000"/>
                </a:solidFill>
              </a:rPr>
              <a:t>mutu</a:t>
            </a:r>
            <a:endParaRPr kumimoji="1" lang="en-US" sz="2100" b="0" i="0" u="none" dirty="0">
              <a:solidFill>
                <a:srgbClr val="008000"/>
              </a:solidFill>
            </a:endParaRPr>
          </a:p>
          <a:p>
            <a:pPr marL="842963" lvl="1" indent="-222250" defTabSz="706438">
              <a:lnSpc>
                <a:spcPct val="90000"/>
              </a:lnSpc>
              <a:spcBef>
                <a:spcPct val="20000"/>
              </a:spcBef>
              <a:buClr>
                <a:srgbClr val="0000CC"/>
              </a:buClr>
              <a:buFont typeface="Symbol" pitchFamily="18" charset="2"/>
              <a:buChar char="·"/>
            </a:pPr>
            <a:r>
              <a:rPr kumimoji="1" lang="en-US" sz="2100" b="0" i="0" u="none" dirty="0" err="1">
                <a:solidFill>
                  <a:srgbClr val="008000"/>
                </a:solidFill>
              </a:rPr>
              <a:t>Komitmen</a:t>
            </a:r>
            <a:r>
              <a:rPr kumimoji="1" lang="en-US" sz="2100" b="0" i="0" u="none" dirty="0">
                <a:solidFill>
                  <a:srgbClr val="008000"/>
                </a:solidFill>
              </a:rPr>
              <a:t> </a:t>
            </a:r>
            <a:r>
              <a:rPr kumimoji="1" lang="en-US" sz="2100" b="0" i="0" u="none" dirty="0" err="1">
                <a:solidFill>
                  <a:srgbClr val="008000"/>
                </a:solidFill>
              </a:rPr>
              <a:t>perusahaan</a:t>
            </a:r>
            <a:r>
              <a:rPr kumimoji="1" lang="en-US" sz="2100" b="0" i="0" u="none" dirty="0">
                <a:solidFill>
                  <a:srgbClr val="008000"/>
                </a:solidFill>
              </a:rPr>
              <a:t> </a:t>
            </a:r>
            <a:r>
              <a:rPr kumimoji="1" lang="en-US" sz="2100" b="0" i="0" u="none" dirty="0" err="1">
                <a:solidFill>
                  <a:srgbClr val="008000"/>
                </a:solidFill>
              </a:rPr>
              <a:t>untuk</a:t>
            </a:r>
            <a:r>
              <a:rPr kumimoji="1" lang="en-US" sz="2100" b="0" i="0" u="none" dirty="0">
                <a:solidFill>
                  <a:srgbClr val="008000"/>
                </a:solidFill>
              </a:rPr>
              <a:t> </a:t>
            </a:r>
            <a:r>
              <a:rPr kumimoji="1" lang="en-US" sz="2100" b="0" i="0" u="none" dirty="0" err="1">
                <a:solidFill>
                  <a:srgbClr val="008000"/>
                </a:solidFill>
              </a:rPr>
              <a:t>memenuhi</a:t>
            </a:r>
            <a:r>
              <a:rPr kumimoji="1" lang="en-US" sz="2100" b="0" i="0" u="none" dirty="0">
                <a:solidFill>
                  <a:srgbClr val="008000"/>
                </a:solidFill>
              </a:rPr>
              <a:t> </a:t>
            </a:r>
            <a:r>
              <a:rPr kumimoji="1" lang="en-US" sz="2100" b="0" i="0" u="none" dirty="0" err="1">
                <a:solidFill>
                  <a:srgbClr val="008000"/>
                </a:solidFill>
              </a:rPr>
              <a:t>persyaratan</a:t>
            </a:r>
            <a:r>
              <a:rPr kumimoji="1" lang="en-US" sz="2100" b="0" i="0" u="none" dirty="0">
                <a:solidFill>
                  <a:srgbClr val="008000"/>
                </a:solidFill>
              </a:rPr>
              <a:t> </a:t>
            </a:r>
            <a:r>
              <a:rPr kumimoji="1" lang="en-US" sz="2100" b="0" i="0" u="none" dirty="0" err="1">
                <a:solidFill>
                  <a:srgbClr val="008000"/>
                </a:solidFill>
              </a:rPr>
              <a:t>dan</a:t>
            </a:r>
            <a:r>
              <a:rPr kumimoji="1" lang="en-US" sz="2100" b="0" i="0" u="none" dirty="0">
                <a:solidFill>
                  <a:srgbClr val="008000"/>
                </a:solidFill>
              </a:rPr>
              <a:t> </a:t>
            </a:r>
            <a:r>
              <a:rPr kumimoji="1" lang="en-US" sz="2100" b="0" i="0" u="none" dirty="0" err="1">
                <a:solidFill>
                  <a:srgbClr val="008000"/>
                </a:solidFill>
              </a:rPr>
              <a:t>senantiasa</a:t>
            </a:r>
            <a:r>
              <a:rPr kumimoji="1" lang="en-US" sz="2100" b="0" i="0" u="none" dirty="0">
                <a:solidFill>
                  <a:srgbClr val="008000"/>
                </a:solidFill>
              </a:rPr>
              <a:t> </a:t>
            </a:r>
            <a:r>
              <a:rPr kumimoji="1" lang="en-US" sz="2100" b="0" i="0" u="none" dirty="0" err="1">
                <a:solidFill>
                  <a:srgbClr val="008000"/>
                </a:solidFill>
              </a:rPr>
              <a:t>memperbaiki</a:t>
            </a:r>
            <a:r>
              <a:rPr kumimoji="1" lang="en-US" sz="2100" b="0" i="0" u="none" dirty="0">
                <a:solidFill>
                  <a:srgbClr val="008000"/>
                </a:solidFill>
              </a:rPr>
              <a:t> </a:t>
            </a:r>
            <a:r>
              <a:rPr kumimoji="1" lang="en-US" sz="2100" b="0" i="0" u="none" dirty="0" err="1">
                <a:solidFill>
                  <a:srgbClr val="008000"/>
                </a:solidFill>
              </a:rPr>
              <a:t>keefektifan</a:t>
            </a:r>
            <a:r>
              <a:rPr kumimoji="1" lang="en-US" sz="2100" b="0" i="0" u="none" dirty="0">
                <a:solidFill>
                  <a:srgbClr val="008000"/>
                </a:solidFill>
              </a:rPr>
              <a:t> </a:t>
            </a:r>
            <a:r>
              <a:rPr kumimoji="1" lang="en-US" sz="2100" b="0" i="0" u="none" dirty="0" err="1">
                <a:solidFill>
                  <a:srgbClr val="008000"/>
                </a:solidFill>
              </a:rPr>
              <a:t>sistem</a:t>
            </a:r>
            <a:r>
              <a:rPr kumimoji="1" lang="en-US" sz="2100" b="0" i="0" u="none" dirty="0">
                <a:solidFill>
                  <a:srgbClr val="008000"/>
                </a:solidFill>
              </a:rPr>
              <a:t> </a:t>
            </a:r>
            <a:r>
              <a:rPr kumimoji="1" lang="en-US" sz="2100" b="0" i="0" u="none" dirty="0" err="1">
                <a:solidFill>
                  <a:srgbClr val="008000"/>
                </a:solidFill>
              </a:rPr>
              <a:t>manajemen</a:t>
            </a:r>
            <a:r>
              <a:rPr kumimoji="1" lang="en-US" sz="2100" b="0" i="0" u="none" dirty="0">
                <a:solidFill>
                  <a:srgbClr val="008000"/>
                </a:solidFill>
              </a:rPr>
              <a:t> </a:t>
            </a:r>
            <a:r>
              <a:rPr kumimoji="1" lang="en-US" sz="2100" b="0" i="0" u="none" dirty="0" err="1">
                <a:solidFill>
                  <a:srgbClr val="008000"/>
                </a:solidFill>
              </a:rPr>
              <a:t>mutu</a:t>
            </a:r>
            <a:r>
              <a:rPr kumimoji="1" lang="en-US" sz="2100" b="0" i="0" u="none" dirty="0">
                <a:solidFill>
                  <a:srgbClr val="008000"/>
                </a:solidFill>
              </a:rPr>
              <a:t>.</a:t>
            </a:r>
          </a:p>
          <a:p>
            <a:pPr marL="842963" lvl="1" indent="-222250" defTabSz="706438">
              <a:lnSpc>
                <a:spcPct val="90000"/>
              </a:lnSpc>
              <a:spcBef>
                <a:spcPct val="20000"/>
              </a:spcBef>
              <a:buClr>
                <a:srgbClr val="0000CC"/>
              </a:buClr>
              <a:buFont typeface="Symbol" pitchFamily="18" charset="2"/>
              <a:buChar char="·"/>
            </a:pPr>
            <a:r>
              <a:rPr kumimoji="1" lang="en-US" sz="2100" b="0" i="0" u="none" dirty="0" err="1">
                <a:solidFill>
                  <a:srgbClr val="008000"/>
                </a:solidFill>
              </a:rPr>
              <a:t>Kerangka</a:t>
            </a:r>
            <a:r>
              <a:rPr kumimoji="1" lang="en-US" sz="2100" b="0" i="0" u="none" dirty="0">
                <a:solidFill>
                  <a:srgbClr val="008000"/>
                </a:solidFill>
              </a:rPr>
              <a:t> </a:t>
            </a:r>
            <a:r>
              <a:rPr kumimoji="1" lang="en-US" sz="2100" b="0" i="0" u="none" dirty="0" err="1">
                <a:solidFill>
                  <a:srgbClr val="008000"/>
                </a:solidFill>
              </a:rPr>
              <a:t>kerja</a:t>
            </a:r>
            <a:r>
              <a:rPr kumimoji="1" lang="en-US" sz="2100" b="0" i="0" u="none" dirty="0">
                <a:solidFill>
                  <a:srgbClr val="008000"/>
                </a:solidFill>
              </a:rPr>
              <a:t> </a:t>
            </a:r>
            <a:r>
              <a:rPr kumimoji="1" lang="en-US" sz="2100" b="0" i="0" u="none" dirty="0" err="1">
                <a:solidFill>
                  <a:srgbClr val="008000"/>
                </a:solidFill>
              </a:rPr>
              <a:t>untuk</a:t>
            </a:r>
            <a:r>
              <a:rPr kumimoji="1" lang="en-US" sz="2100" b="0" i="0" u="none" dirty="0">
                <a:solidFill>
                  <a:srgbClr val="008000"/>
                </a:solidFill>
              </a:rPr>
              <a:t> </a:t>
            </a:r>
            <a:r>
              <a:rPr kumimoji="1" lang="en-US" sz="2100" b="0" i="0" u="none" dirty="0" err="1">
                <a:solidFill>
                  <a:srgbClr val="008000"/>
                </a:solidFill>
              </a:rPr>
              <a:t>menetapkan</a:t>
            </a:r>
            <a:r>
              <a:rPr kumimoji="1" lang="en-US" sz="2100" b="0" i="0" u="none" dirty="0">
                <a:solidFill>
                  <a:srgbClr val="008000"/>
                </a:solidFill>
              </a:rPr>
              <a:t> </a:t>
            </a:r>
            <a:r>
              <a:rPr kumimoji="1" lang="en-US" sz="2100" b="0" i="0" u="none" dirty="0" err="1">
                <a:solidFill>
                  <a:srgbClr val="008000"/>
                </a:solidFill>
              </a:rPr>
              <a:t>dan</a:t>
            </a:r>
            <a:r>
              <a:rPr kumimoji="1" lang="en-US" sz="2100" b="0" i="0" u="none" dirty="0">
                <a:solidFill>
                  <a:srgbClr val="008000"/>
                </a:solidFill>
              </a:rPr>
              <a:t> </a:t>
            </a:r>
            <a:r>
              <a:rPr kumimoji="1" lang="en-US" sz="2100" b="0" i="0" u="none" dirty="0" err="1">
                <a:solidFill>
                  <a:srgbClr val="008000"/>
                </a:solidFill>
              </a:rPr>
              <a:t>meninjau</a:t>
            </a:r>
            <a:r>
              <a:rPr kumimoji="1" lang="en-US" sz="2100" b="0" i="0" u="none" dirty="0">
                <a:solidFill>
                  <a:srgbClr val="008000"/>
                </a:solidFill>
              </a:rPr>
              <a:t> </a:t>
            </a:r>
            <a:r>
              <a:rPr kumimoji="1" lang="en-US" sz="2100" b="0" i="0" u="none" dirty="0" err="1">
                <a:solidFill>
                  <a:srgbClr val="008000"/>
                </a:solidFill>
              </a:rPr>
              <a:t>tujuan</a:t>
            </a:r>
            <a:r>
              <a:rPr kumimoji="1" lang="en-US" sz="2100" b="0" i="0" u="none" dirty="0">
                <a:solidFill>
                  <a:srgbClr val="008000"/>
                </a:solidFill>
              </a:rPr>
              <a:t> </a:t>
            </a:r>
            <a:r>
              <a:rPr kumimoji="1" lang="en-US" sz="2100" b="0" i="0" u="none" dirty="0" err="1">
                <a:solidFill>
                  <a:srgbClr val="008000"/>
                </a:solidFill>
              </a:rPr>
              <a:t>mutu</a:t>
            </a:r>
            <a:r>
              <a:rPr kumimoji="1" lang="en-US" sz="2100" b="0" i="0" u="none" dirty="0">
                <a:solidFill>
                  <a:srgbClr val="008000"/>
                </a:solidFill>
              </a:rPr>
              <a:t>.</a:t>
            </a:r>
          </a:p>
          <a:p>
            <a:pPr marL="842963" lvl="1" indent="-222250" defTabSz="706438">
              <a:lnSpc>
                <a:spcPct val="90000"/>
              </a:lnSpc>
              <a:spcBef>
                <a:spcPct val="20000"/>
              </a:spcBef>
              <a:buClr>
                <a:srgbClr val="0000CC"/>
              </a:buClr>
              <a:buFont typeface="Symbol" pitchFamily="18" charset="2"/>
              <a:buChar char="·"/>
            </a:pPr>
            <a:r>
              <a:rPr kumimoji="1" lang="en-US" sz="2100" b="0" i="0" u="none" dirty="0" err="1">
                <a:solidFill>
                  <a:srgbClr val="008000"/>
                </a:solidFill>
              </a:rPr>
              <a:t>Kebijakan</a:t>
            </a:r>
            <a:r>
              <a:rPr kumimoji="1" lang="en-US" sz="2100" b="0" i="0" u="none" dirty="0">
                <a:solidFill>
                  <a:srgbClr val="008000"/>
                </a:solidFill>
              </a:rPr>
              <a:t> </a:t>
            </a:r>
            <a:r>
              <a:rPr kumimoji="1" lang="en-US" sz="2100" b="0" i="0" u="none" dirty="0" err="1">
                <a:solidFill>
                  <a:srgbClr val="008000"/>
                </a:solidFill>
              </a:rPr>
              <a:t>mutu</a:t>
            </a:r>
            <a:r>
              <a:rPr kumimoji="1" lang="en-US" sz="2100" b="0" i="0" u="none" dirty="0">
                <a:solidFill>
                  <a:srgbClr val="008000"/>
                </a:solidFill>
              </a:rPr>
              <a:t> </a:t>
            </a:r>
            <a:r>
              <a:rPr kumimoji="1" lang="en-US" sz="2100" b="0" i="0" u="none" dirty="0" err="1">
                <a:solidFill>
                  <a:srgbClr val="008000"/>
                </a:solidFill>
              </a:rPr>
              <a:t>akan</a:t>
            </a:r>
            <a:r>
              <a:rPr kumimoji="1" lang="en-US" sz="2100" b="0" i="0" u="none" dirty="0">
                <a:solidFill>
                  <a:srgbClr val="008000"/>
                </a:solidFill>
              </a:rPr>
              <a:t> </a:t>
            </a:r>
            <a:r>
              <a:rPr kumimoji="1" lang="en-US" sz="2100" b="0" i="0" u="none" dirty="0" err="1">
                <a:solidFill>
                  <a:srgbClr val="008000"/>
                </a:solidFill>
              </a:rPr>
              <a:t>ditinjau</a:t>
            </a:r>
            <a:r>
              <a:rPr kumimoji="1" lang="en-US" sz="2100" b="0" i="0" u="none" dirty="0">
                <a:solidFill>
                  <a:srgbClr val="008000"/>
                </a:solidFill>
              </a:rPr>
              <a:t> agar </a:t>
            </a:r>
            <a:r>
              <a:rPr kumimoji="1" lang="en-US" sz="2100" b="0" i="0" u="none" dirty="0" err="1">
                <a:solidFill>
                  <a:srgbClr val="008000"/>
                </a:solidFill>
              </a:rPr>
              <a:t>selalu</a:t>
            </a:r>
            <a:r>
              <a:rPr kumimoji="1" lang="en-US" sz="2100" b="0" i="0" u="none" dirty="0">
                <a:solidFill>
                  <a:srgbClr val="008000"/>
                </a:solidFill>
              </a:rPr>
              <a:t> </a:t>
            </a:r>
            <a:r>
              <a:rPr kumimoji="1" lang="en-US" sz="2100" b="0" i="0" u="none" dirty="0" err="1">
                <a:solidFill>
                  <a:srgbClr val="008000"/>
                </a:solidFill>
              </a:rPr>
              <a:t>sesuai</a:t>
            </a:r>
            <a:r>
              <a:rPr kumimoji="1" lang="en-US" sz="2100" b="0" i="0" u="none" dirty="0">
                <a:solidFill>
                  <a:srgbClr val="008000"/>
                </a:solidFill>
              </a:rPr>
              <a:t>.</a:t>
            </a:r>
          </a:p>
          <a:p>
            <a:pPr marL="842963" lvl="1" indent="-222250" defTabSz="706438">
              <a:lnSpc>
                <a:spcPct val="90000"/>
              </a:lnSpc>
              <a:spcBef>
                <a:spcPct val="20000"/>
              </a:spcBef>
              <a:buClr>
                <a:srgbClr val="0000CC"/>
              </a:buClr>
              <a:buFont typeface="Symbol" pitchFamily="18" charset="2"/>
              <a:buNone/>
            </a:pPr>
            <a:endParaRPr kumimoji="1" lang="en-US" sz="2100" b="0" i="0" u="none" dirty="0">
              <a:solidFill>
                <a:srgbClr val="008000"/>
              </a:solidFill>
            </a:endParaRPr>
          </a:p>
          <a:p>
            <a:pPr marL="374650" indent="-374650" defTabSz="706438">
              <a:lnSpc>
                <a:spcPct val="90000"/>
              </a:lnSpc>
              <a:spcBef>
                <a:spcPct val="20000"/>
              </a:spcBef>
              <a:buClr>
                <a:srgbClr val="CC0000"/>
              </a:buClr>
              <a:buFont typeface="Monotype Sorts" pitchFamily="2" charset="2"/>
              <a:buChar char="2"/>
            </a:pPr>
            <a:r>
              <a:rPr kumimoji="1" lang="en-US" sz="2100" b="0" i="0" u="none" dirty="0" err="1">
                <a:solidFill>
                  <a:srgbClr val="0000D2"/>
                </a:solidFill>
              </a:rPr>
              <a:t>Menguraikan</a:t>
            </a:r>
            <a:endParaRPr kumimoji="1" lang="en-US" sz="2100" b="0" i="0" u="none" dirty="0">
              <a:solidFill>
                <a:srgbClr val="0000D2"/>
              </a:solidFill>
            </a:endParaRPr>
          </a:p>
          <a:p>
            <a:pPr marL="842963" lvl="1" indent="-222250" defTabSz="706438">
              <a:lnSpc>
                <a:spcPct val="90000"/>
              </a:lnSpc>
              <a:spcBef>
                <a:spcPct val="20000"/>
              </a:spcBef>
              <a:buClr>
                <a:srgbClr val="0000CC"/>
              </a:buClr>
              <a:buFont typeface="Symbol" pitchFamily="18" charset="2"/>
              <a:buChar char="·"/>
            </a:pPr>
            <a:r>
              <a:rPr kumimoji="1" lang="en-US" sz="2100" b="0" i="0" u="none" dirty="0" err="1">
                <a:solidFill>
                  <a:srgbClr val="008000"/>
                </a:solidFill>
              </a:rPr>
              <a:t>Bagaimana</a:t>
            </a:r>
            <a:r>
              <a:rPr kumimoji="1" lang="en-US" sz="2100" b="0" i="0" u="none" dirty="0">
                <a:solidFill>
                  <a:srgbClr val="008000"/>
                </a:solidFill>
              </a:rPr>
              <a:t> </a:t>
            </a:r>
            <a:r>
              <a:rPr kumimoji="1" lang="en-US" sz="2100" b="0" i="0" u="none" dirty="0" err="1">
                <a:solidFill>
                  <a:srgbClr val="008000"/>
                </a:solidFill>
              </a:rPr>
              <a:t>kebijakan</a:t>
            </a:r>
            <a:r>
              <a:rPr kumimoji="1" lang="en-US" sz="2100" b="0" i="0" u="none" dirty="0">
                <a:solidFill>
                  <a:srgbClr val="008000"/>
                </a:solidFill>
              </a:rPr>
              <a:t> </a:t>
            </a:r>
            <a:r>
              <a:rPr kumimoji="1" lang="en-US" sz="2100" b="0" i="0" u="none" dirty="0" err="1">
                <a:solidFill>
                  <a:srgbClr val="008000"/>
                </a:solidFill>
              </a:rPr>
              <a:t>mutu</a:t>
            </a:r>
            <a:r>
              <a:rPr kumimoji="1" lang="en-US" sz="2100" b="0" i="0" u="none" dirty="0">
                <a:solidFill>
                  <a:srgbClr val="008000"/>
                </a:solidFill>
              </a:rPr>
              <a:t> </a:t>
            </a:r>
            <a:r>
              <a:rPr kumimoji="1" lang="en-US" sz="2100" b="0" i="0" u="none" dirty="0" err="1">
                <a:solidFill>
                  <a:srgbClr val="008000"/>
                </a:solidFill>
              </a:rPr>
              <a:t>diketahui</a:t>
            </a:r>
            <a:r>
              <a:rPr kumimoji="1" lang="en-US" sz="2100" b="0" i="0" u="none" dirty="0">
                <a:solidFill>
                  <a:srgbClr val="008000"/>
                </a:solidFill>
              </a:rPr>
              <a:t> </a:t>
            </a:r>
            <a:r>
              <a:rPr kumimoji="1" lang="en-US" sz="2100" b="0" i="0" u="none" dirty="0" err="1">
                <a:solidFill>
                  <a:srgbClr val="008000"/>
                </a:solidFill>
              </a:rPr>
              <a:t>dan</a:t>
            </a:r>
            <a:r>
              <a:rPr kumimoji="1" lang="en-US" sz="2100" b="0" i="0" u="none" dirty="0">
                <a:solidFill>
                  <a:srgbClr val="008000"/>
                </a:solidFill>
              </a:rPr>
              <a:t> </a:t>
            </a:r>
            <a:r>
              <a:rPr kumimoji="1" lang="en-US" sz="2100" b="0" i="0" u="none" dirty="0" err="1">
                <a:solidFill>
                  <a:srgbClr val="008000"/>
                </a:solidFill>
              </a:rPr>
              <a:t>dimengerti</a:t>
            </a:r>
            <a:r>
              <a:rPr kumimoji="1" lang="en-US" sz="2100" b="0" i="0" u="none" dirty="0">
                <a:solidFill>
                  <a:srgbClr val="008000"/>
                </a:solidFill>
              </a:rPr>
              <a:t> </a:t>
            </a:r>
            <a:r>
              <a:rPr kumimoji="1" lang="en-US" sz="2100" b="0" i="0" u="none" dirty="0" err="1">
                <a:solidFill>
                  <a:srgbClr val="008000"/>
                </a:solidFill>
              </a:rPr>
              <a:t>oleh</a:t>
            </a:r>
            <a:r>
              <a:rPr kumimoji="1" lang="en-US" sz="2100" b="0" i="0" u="none" dirty="0">
                <a:solidFill>
                  <a:srgbClr val="008000"/>
                </a:solidFill>
              </a:rPr>
              <a:t> </a:t>
            </a:r>
            <a:r>
              <a:rPr kumimoji="1" lang="id-ID" sz="2100" b="0" i="0" u="none" dirty="0" smtClean="0">
                <a:solidFill>
                  <a:srgbClr val="008000"/>
                </a:solidFill>
              </a:rPr>
              <a:t>dosen/</a:t>
            </a:r>
            <a:r>
              <a:rPr kumimoji="1" lang="en-US" sz="2100" b="0" i="0" u="none" dirty="0" err="1" smtClean="0">
                <a:solidFill>
                  <a:srgbClr val="008000"/>
                </a:solidFill>
              </a:rPr>
              <a:t>karyawan</a:t>
            </a:r>
            <a:r>
              <a:rPr kumimoji="1" lang="id-ID" sz="2100" b="0" i="0" u="none" dirty="0" smtClean="0">
                <a:solidFill>
                  <a:srgbClr val="008000"/>
                </a:solidFill>
              </a:rPr>
              <a:t>/mahasiswa</a:t>
            </a:r>
            <a:endParaRPr kumimoji="1" lang="en-US" sz="2100" b="0" i="0" u="none" dirty="0">
              <a:solidFill>
                <a:srgbClr val="008000"/>
              </a:solidFill>
            </a:endParaRPr>
          </a:p>
          <a:p>
            <a:pPr marL="842963" lvl="1" indent="-222250" defTabSz="706438">
              <a:lnSpc>
                <a:spcPct val="90000"/>
              </a:lnSpc>
              <a:spcBef>
                <a:spcPct val="20000"/>
              </a:spcBef>
              <a:buClr>
                <a:srgbClr val="0000CC"/>
              </a:buClr>
              <a:buFont typeface="Symbol" pitchFamily="18" charset="2"/>
              <a:buChar char="·"/>
            </a:pPr>
            <a:r>
              <a:rPr kumimoji="1" lang="en-US" sz="2100" b="0" i="0" u="none" dirty="0" err="1">
                <a:solidFill>
                  <a:srgbClr val="008000"/>
                </a:solidFill>
              </a:rPr>
              <a:t>Bagaimana</a:t>
            </a:r>
            <a:r>
              <a:rPr kumimoji="1" lang="en-US" sz="2100" b="0" i="0" u="none" dirty="0">
                <a:solidFill>
                  <a:srgbClr val="008000"/>
                </a:solidFill>
              </a:rPr>
              <a:t> </a:t>
            </a:r>
            <a:r>
              <a:rPr kumimoji="1" lang="en-US" sz="2100" b="0" i="0" u="none" dirty="0" err="1">
                <a:solidFill>
                  <a:srgbClr val="008000"/>
                </a:solidFill>
              </a:rPr>
              <a:t>kebijakan</a:t>
            </a:r>
            <a:r>
              <a:rPr kumimoji="1" lang="en-US" sz="2100" b="0" i="0" u="none" dirty="0">
                <a:solidFill>
                  <a:srgbClr val="008000"/>
                </a:solidFill>
              </a:rPr>
              <a:t> </a:t>
            </a:r>
            <a:r>
              <a:rPr kumimoji="1" lang="en-US" sz="2100" b="0" i="0" u="none" dirty="0" err="1">
                <a:solidFill>
                  <a:srgbClr val="008000"/>
                </a:solidFill>
              </a:rPr>
              <a:t>mutu</a:t>
            </a:r>
            <a:r>
              <a:rPr kumimoji="1" lang="en-US" sz="2100" b="0" i="0" u="none" dirty="0">
                <a:solidFill>
                  <a:srgbClr val="008000"/>
                </a:solidFill>
              </a:rPr>
              <a:t> </a:t>
            </a:r>
            <a:r>
              <a:rPr kumimoji="1" lang="en-US" sz="2100" b="0" i="0" u="none" dirty="0" err="1">
                <a:solidFill>
                  <a:srgbClr val="008000"/>
                </a:solidFill>
              </a:rPr>
              <a:t>diterapkan</a:t>
            </a:r>
            <a:r>
              <a:rPr kumimoji="1" lang="en-US" sz="2100" b="0" i="0" u="none" dirty="0">
                <a:solidFill>
                  <a:srgbClr val="008000"/>
                </a:solidFill>
              </a:rPr>
              <a:t> </a:t>
            </a:r>
            <a:r>
              <a:rPr kumimoji="1" lang="en-US" sz="2100" b="0" i="0" u="none" dirty="0" err="1">
                <a:solidFill>
                  <a:srgbClr val="008000"/>
                </a:solidFill>
              </a:rPr>
              <a:t>dan</a:t>
            </a:r>
            <a:r>
              <a:rPr kumimoji="1" lang="en-US" sz="2100" b="0" i="0" u="none" dirty="0">
                <a:solidFill>
                  <a:srgbClr val="008000"/>
                </a:solidFill>
              </a:rPr>
              <a:t> </a:t>
            </a:r>
            <a:r>
              <a:rPr kumimoji="1" lang="en-US" sz="2100" b="0" i="0" u="none" dirty="0" err="1">
                <a:solidFill>
                  <a:srgbClr val="008000"/>
                </a:solidFill>
              </a:rPr>
              <a:t>dipelihara</a:t>
            </a:r>
            <a:endParaRPr kumimoji="1" lang="en-US" sz="2100" b="0" i="0" u="none" dirty="0">
              <a:solidFill>
                <a:srgbClr val="008000"/>
              </a:solidFill>
            </a:endParaRPr>
          </a:p>
        </p:txBody>
      </p:sp>
      <p:sp>
        <p:nvSpPr>
          <p:cNvPr id="1141764" name="Rectangle 4"/>
          <p:cNvSpPr>
            <a:spLocks noChangeArrowheads="1"/>
          </p:cNvSpPr>
          <p:nvPr/>
        </p:nvSpPr>
        <p:spPr bwMode="auto">
          <a:xfrm>
            <a:off x="731227" y="293689"/>
            <a:ext cx="7772400" cy="490537"/>
          </a:xfrm>
          <a:prstGeom prst="rect">
            <a:avLst/>
          </a:prstGeom>
          <a:noFill/>
          <a:ln w="9525">
            <a:noFill/>
            <a:miter lim="800000"/>
            <a:headEnd/>
            <a:tailEnd/>
          </a:ln>
          <a:effectLst/>
        </p:spPr>
        <p:txBody>
          <a:bodyPr lIns="91419" tIns="45710" rIns="91419" bIns="45710" anchor="ctr"/>
          <a:lstStyle/>
          <a:p>
            <a:pPr algn="r" defTabSz="706438"/>
            <a:r>
              <a:rPr kumimoji="1" lang="en-US" sz="2100" i="0" u="none">
                <a:solidFill>
                  <a:srgbClr val="0000FF"/>
                </a:solidFill>
              </a:rPr>
              <a:t>Pedoman Mutu</a:t>
            </a:r>
            <a:endParaRPr kumimoji="1" lang="en-US" sz="1000" i="0" u="none">
              <a:solidFill>
                <a:srgbClr val="0000FF"/>
              </a:solidFill>
            </a:endParaRPr>
          </a:p>
        </p:txBody>
      </p:sp>
      <p:pic>
        <p:nvPicPr>
          <p:cNvPr id="6"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
        <p:nvSpPr>
          <p:cNvPr id="7" name="TextBox 6"/>
          <p:cNvSpPr txBox="1"/>
          <p:nvPr/>
        </p:nvSpPr>
        <p:spPr>
          <a:xfrm>
            <a:off x="2857488" y="642918"/>
            <a:ext cx="3352200" cy="584775"/>
          </a:xfrm>
          <a:prstGeom prst="rect">
            <a:avLst/>
          </a:prstGeom>
          <a:solidFill>
            <a:schemeClr val="accent5">
              <a:lumMod val="60000"/>
              <a:lumOff val="40000"/>
            </a:schemeClr>
          </a:solidFill>
        </p:spPr>
        <p:txBody>
          <a:bodyPr wrap="none" rtlCol="0">
            <a:spAutoFit/>
          </a:bodyPr>
          <a:lstStyle/>
          <a:p>
            <a:r>
              <a:rPr kumimoji="1" lang="en-US" sz="3200" dirty="0" err="1" smtClean="0">
                <a:solidFill>
                  <a:srgbClr val="000000"/>
                </a:solidFill>
              </a:rPr>
              <a:t>Isi</a:t>
            </a:r>
            <a:r>
              <a:rPr kumimoji="1" lang="en-US" sz="3200" dirty="0" smtClean="0">
                <a:solidFill>
                  <a:srgbClr val="000000"/>
                </a:solidFill>
              </a:rPr>
              <a:t> </a:t>
            </a:r>
            <a:r>
              <a:rPr kumimoji="1" lang="en-US" sz="3200" dirty="0" err="1" smtClean="0">
                <a:solidFill>
                  <a:srgbClr val="000000"/>
                </a:solidFill>
              </a:rPr>
              <a:t>Kebijakan</a:t>
            </a:r>
            <a:r>
              <a:rPr kumimoji="1" lang="en-US" sz="3200" dirty="0" smtClean="0">
                <a:solidFill>
                  <a:srgbClr val="000000"/>
                </a:solidFill>
              </a:rPr>
              <a:t>  </a:t>
            </a:r>
            <a:r>
              <a:rPr kumimoji="1" lang="en-US" sz="3200" dirty="0" err="1" smtClean="0">
                <a:solidFill>
                  <a:srgbClr val="000000"/>
                </a:solidFill>
              </a:rPr>
              <a:t>Mutu</a:t>
            </a:r>
            <a:endParaRPr lang="id-ID" sz="32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oter Placeholder 3"/>
          <p:cNvSpPr>
            <a:spLocks noGrp="1"/>
          </p:cNvSpPr>
          <p:nvPr>
            <p:ph type="ftr" sz="quarter" idx="10"/>
          </p:nvPr>
        </p:nvSpPr>
        <p:spPr/>
        <p:txBody>
          <a:bodyPr/>
          <a:lstStyle/>
          <a:p>
            <a:r>
              <a:rPr lang="en-US"/>
              <a:t>halaman </a:t>
            </a:r>
            <a:fld id="{091DF79B-444F-4449-9C4A-781B8ADA5EF0}" type="slidenum">
              <a:rPr lang="en-US"/>
              <a:pPr/>
              <a:t>27</a:t>
            </a:fld>
            <a:r>
              <a:rPr lang="en-US"/>
              <a:t>  dari 50 halaman</a:t>
            </a:r>
          </a:p>
        </p:txBody>
      </p:sp>
      <p:sp>
        <p:nvSpPr>
          <p:cNvPr id="1414146" name="Line 2"/>
          <p:cNvSpPr>
            <a:spLocks noChangeShapeType="1"/>
          </p:cNvSpPr>
          <p:nvPr/>
        </p:nvSpPr>
        <p:spPr bwMode="auto">
          <a:xfrm>
            <a:off x="3505200" y="4408488"/>
            <a:ext cx="169985" cy="1371600"/>
          </a:xfrm>
          <a:prstGeom prst="line">
            <a:avLst/>
          </a:prstGeom>
          <a:noFill/>
          <a:ln w="9525">
            <a:solidFill>
              <a:srgbClr val="00FFFF"/>
            </a:solidFill>
            <a:round/>
            <a:headEnd/>
            <a:tailEnd/>
          </a:ln>
          <a:effectLst/>
        </p:spPr>
        <p:txBody>
          <a:bodyPr wrap="none" anchor="ctr"/>
          <a:lstStyle/>
          <a:p>
            <a:endParaRPr lang="id-ID"/>
          </a:p>
        </p:txBody>
      </p:sp>
      <p:sp>
        <p:nvSpPr>
          <p:cNvPr id="1414147" name="Rectangle 3"/>
          <p:cNvSpPr>
            <a:spLocks noGrp="1" noChangeArrowheads="1"/>
          </p:cNvSpPr>
          <p:nvPr>
            <p:ph type="body" idx="1"/>
          </p:nvPr>
        </p:nvSpPr>
        <p:spPr bwMode="auto">
          <a:xfrm>
            <a:off x="5593374" y="1724025"/>
            <a:ext cx="2558562" cy="3937000"/>
          </a:xfrm>
          <a:noFill/>
          <a:ln>
            <a:miter lim="800000"/>
            <a:headEnd/>
            <a:tailEnd/>
          </a:ln>
        </p:spPr>
        <p:txBody>
          <a:bodyPr vert="horz" wrap="square" lIns="118327" tIns="59164" rIns="118327" bIns="59164" numCol="1" anchor="t" anchorCtr="0" compatLnSpc="1">
            <a:prstTxWarp prst="textNoShape">
              <a:avLst/>
            </a:prstTxWarp>
          </a:bodyPr>
          <a:lstStyle/>
          <a:p>
            <a:pPr marL="1717675" indent="-1717675" algn="just">
              <a:lnSpc>
                <a:spcPts val="1300"/>
              </a:lnSpc>
              <a:spcBef>
                <a:spcPct val="0"/>
              </a:spcBef>
              <a:buFont typeface="Monotype Sorts" pitchFamily="2" charset="2"/>
              <a:buNone/>
            </a:pPr>
            <a:endParaRPr lang="en-US" sz="1600" b="0">
              <a:solidFill>
                <a:srgbClr val="0000D2"/>
              </a:solidFill>
            </a:endParaRPr>
          </a:p>
          <a:p>
            <a:pPr marL="1717675" indent="-1717675" algn="just">
              <a:spcBef>
                <a:spcPct val="0"/>
              </a:spcBef>
              <a:buFont typeface="Monotype Sorts" pitchFamily="2" charset="2"/>
              <a:buNone/>
            </a:pPr>
            <a:r>
              <a:rPr lang="en-US" sz="1600" b="0">
                <a:solidFill>
                  <a:srgbClr val="0000D2"/>
                </a:solidFill>
              </a:rPr>
              <a:t>QUALITY MANUAL</a:t>
            </a:r>
          </a:p>
          <a:p>
            <a:pPr marL="1717675" indent="-1717675" algn="just">
              <a:spcBef>
                <a:spcPct val="0"/>
              </a:spcBef>
              <a:buFont typeface="Monotype Sorts" pitchFamily="2" charset="2"/>
              <a:buNone/>
            </a:pPr>
            <a:r>
              <a:rPr lang="en-US" sz="1600" b="0">
                <a:solidFill>
                  <a:srgbClr val="0000D2"/>
                </a:solidFill>
              </a:rPr>
              <a:t>(Manual define concept)</a:t>
            </a:r>
          </a:p>
          <a:p>
            <a:pPr marL="1717675" indent="-1717675" algn="just">
              <a:spcBef>
                <a:spcPct val="0"/>
              </a:spcBef>
              <a:buFont typeface="Monotype Sorts" pitchFamily="2" charset="2"/>
              <a:buNone/>
            </a:pPr>
            <a:endParaRPr lang="en-US" sz="1600" b="0">
              <a:solidFill>
                <a:srgbClr val="0000D2"/>
              </a:solidFill>
            </a:endParaRPr>
          </a:p>
          <a:p>
            <a:pPr marL="1717675" indent="-1717675" algn="just">
              <a:spcBef>
                <a:spcPct val="0"/>
              </a:spcBef>
              <a:buFont typeface="Monotype Sorts" pitchFamily="2" charset="2"/>
              <a:buNone/>
            </a:pPr>
            <a:endParaRPr lang="en-US" sz="1600" b="0">
              <a:solidFill>
                <a:srgbClr val="0000D2"/>
              </a:solidFill>
            </a:endParaRPr>
          </a:p>
          <a:p>
            <a:pPr marL="1717675" indent="-1717675" algn="just">
              <a:spcBef>
                <a:spcPct val="0"/>
              </a:spcBef>
              <a:buFont typeface="Monotype Sorts" pitchFamily="2" charset="2"/>
              <a:buNone/>
            </a:pPr>
            <a:endParaRPr lang="en-US" sz="1600" b="0">
              <a:solidFill>
                <a:srgbClr val="0000D2"/>
              </a:solidFill>
            </a:endParaRPr>
          </a:p>
          <a:p>
            <a:pPr marL="1717675" indent="-1717675" algn="just">
              <a:lnSpc>
                <a:spcPct val="65000"/>
              </a:lnSpc>
              <a:spcBef>
                <a:spcPct val="0"/>
              </a:spcBef>
              <a:buFont typeface="Monotype Sorts" pitchFamily="2" charset="2"/>
              <a:buNone/>
            </a:pPr>
            <a:endParaRPr lang="en-US" sz="1600" b="0">
              <a:solidFill>
                <a:srgbClr val="0000D2"/>
              </a:solidFill>
            </a:endParaRPr>
          </a:p>
          <a:p>
            <a:pPr marL="1717675" indent="-1717675" algn="just">
              <a:spcBef>
                <a:spcPct val="0"/>
              </a:spcBef>
              <a:buFont typeface="Monotype Sorts" pitchFamily="2" charset="2"/>
              <a:buNone/>
            </a:pPr>
            <a:r>
              <a:rPr lang="en-US" sz="1600" b="0">
                <a:solidFill>
                  <a:srgbClr val="0000D2"/>
                </a:solidFill>
              </a:rPr>
              <a:t>PROCEDURE</a:t>
            </a:r>
          </a:p>
          <a:p>
            <a:pPr marL="1717675" indent="-1717675" algn="just">
              <a:spcBef>
                <a:spcPct val="0"/>
              </a:spcBef>
              <a:buFont typeface="Monotype Sorts" pitchFamily="2" charset="2"/>
              <a:buNone/>
            </a:pPr>
            <a:r>
              <a:rPr lang="en-US" sz="1600" b="0">
                <a:solidFill>
                  <a:srgbClr val="0000D2"/>
                </a:solidFill>
              </a:rPr>
              <a:t>(Process to Activities)</a:t>
            </a:r>
          </a:p>
          <a:p>
            <a:pPr marL="1717675" indent="-1717675" algn="just">
              <a:spcBef>
                <a:spcPct val="0"/>
              </a:spcBef>
              <a:buFont typeface="Monotype Sorts" pitchFamily="2" charset="2"/>
              <a:buNone/>
            </a:pPr>
            <a:endParaRPr lang="en-US" sz="1600" b="0">
              <a:solidFill>
                <a:srgbClr val="0000D2"/>
              </a:solidFill>
            </a:endParaRPr>
          </a:p>
          <a:p>
            <a:pPr marL="1717675" indent="-1717675" algn="just">
              <a:spcBef>
                <a:spcPct val="0"/>
              </a:spcBef>
              <a:buFont typeface="Monotype Sorts" pitchFamily="2" charset="2"/>
              <a:buNone/>
            </a:pPr>
            <a:endParaRPr lang="en-US" sz="1600" b="0">
              <a:solidFill>
                <a:srgbClr val="0000D2"/>
              </a:solidFill>
            </a:endParaRPr>
          </a:p>
          <a:p>
            <a:pPr marL="1717675" indent="-1717675" algn="just">
              <a:lnSpc>
                <a:spcPct val="60000"/>
              </a:lnSpc>
              <a:spcBef>
                <a:spcPct val="0"/>
              </a:spcBef>
              <a:buFont typeface="Monotype Sorts" pitchFamily="2" charset="2"/>
              <a:buNone/>
            </a:pPr>
            <a:endParaRPr lang="en-US" sz="1600" b="0">
              <a:solidFill>
                <a:srgbClr val="0000D2"/>
              </a:solidFill>
            </a:endParaRPr>
          </a:p>
          <a:p>
            <a:pPr marL="1717675" indent="-1717675" algn="just">
              <a:spcBef>
                <a:spcPct val="0"/>
              </a:spcBef>
              <a:buFont typeface="Monotype Sorts" pitchFamily="2" charset="2"/>
              <a:buNone/>
            </a:pPr>
            <a:endParaRPr lang="en-US" sz="1600" b="0">
              <a:solidFill>
                <a:srgbClr val="0000D2"/>
              </a:solidFill>
            </a:endParaRPr>
          </a:p>
          <a:p>
            <a:pPr marL="1717675" indent="-1717675" algn="just">
              <a:spcBef>
                <a:spcPct val="0"/>
              </a:spcBef>
              <a:buFont typeface="Monotype Sorts" pitchFamily="2" charset="2"/>
              <a:buNone/>
            </a:pPr>
            <a:r>
              <a:rPr lang="en-US" sz="1600" b="0">
                <a:solidFill>
                  <a:srgbClr val="0000D2"/>
                </a:solidFill>
              </a:rPr>
              <a:t>WORK INSTRUCTION</a:t>
            </a:r>
          </a:p>
          <a:p>
            <a:pPr marL="1717675" indent="-1717675" algn="just">
              <a:spcBef>
                <a:spcPct val="0"/>
              </a:spcBef>
              <a:buFont typeface="Monotype Sorts" pitchFamily="2" charset="2"/>
              <a:buNone/>
            </a:pPr>
            <a:r>
              <a:rPr lang="en-US" sz="1600" b="0">
                <a:solidFill>
                  <a:srgbClr val="0000D2"/>
                </a:solidFill>
              </a:rPr>
              <a:t>(Activities to Tasks)</a:t>
            </a:r>
          </a:p>
        </p:txBody>
      </p:sp>
      <p:sp>
        <p:nvSpPr>
          <p:cNvPr id="1414148" name="Text Box 4"/>
          <p:cNvSpPr txBox="1">
            <a:spLocks noChangeArrowheads="1"/>
          </p:cNvSpPr>
          <p:nvPr/>
        </p:nvSpPr>
        <p:spPr bwMode="auto">
          <a:xfrm>
            <a:off x="1828800" y="1566864"/>
            <a:ext cx="2933700" cy="371475"/>
          </a:xfrm>
          <a:prstGeom prst="rect">
            <a:avLst/>
          </a:prstGeom>
          <a:noFill/>
          <a:ln w="9525">
            <a:solidFill>
              <a:schemeClr val="tx1"/>
            </a:solidFill>
            <a:miter lim="800000"/>
            <a:headEnd/>
            <a:tailEnd/>
          </a:ln>
          <a:effectLst/>
        </p:spPr>
        <p:txBody>
          <a:bodyPr lIns="118327" tIns="59164" rIns="118327" bIns="59164">
            <a:spAutoFit/>
          </a:bodyPr>
          <a:lstStyle/>
          <a:p>
            <a:pPr algn="ctr" defTabSz="1182688">
              <a:spcBef>
                <a:spcPct val="50000"/>
              </a:spcBef>
            </a:pPr>
            <a:r>
              <a:rPr lang="en-US" sz="1600" i="0" u="none">
                <a:solidFill>
                  <a:srgbClr val="000000"/>
                </a:solidFill>
              </a:rPr>
              <a:t>MAJOR BUSINESS PROCESS</a:t>
            </a:r>
          </a:p>
        </p:txBody>
      </p:sp>
      <p:sp>
        <p:nvSpPr>
          <p:cNvPr id="1414149" name="Line 5"/>
          <p:cNvSpPr>
            <a:spLocks noChangeShapeType="1"/>
          </p:cNvSpPr>
          <p:nvPr/>
        </p:nvSpPr>
        <p:spPr bwMode="auto">
          <a:xfrm>
            <a:off x="3421674" y="3233738"/>
            <a:ext cx="1257300" cy="1371600"/>
          </a:xfrm>
          <a:prstGeom prst="line">
            <a:avLst/>
          </a:prstGeom>
          <a:noFill/>
          <a:ln w="9525">
            <a:solidFill>
              <a:srgbClr val="969696"/>
            </a:solidFill>
            <a:round/>
            <a:headEnd/>
            <a:tailEnd/>
          </a:ln>
          <a:effectLst/>
        </p:spPr>
        <p:txBody>
          <a:bodyPr wrap="none" anchor="ctr"/>
          <a:lstStyle/>
          <a:p>
            <a:endParaRPr lang="id-ID"/>
          </a:p>
        </p:txBody>
      </p:sp>
      <p:sp>
        <p:nvSpPr>
          <p:cNvPr id="1414150" name="Text Box 6"/>
          <p:cNvSpPr txBox="1">
            <a:spLocks noChangeArrowheads="1"/>
          </p:cNvSpPr>
          <p:nvPr/>
        </p:nvSpPr>
        <p:spPr bwMode="auto">
          <a:xfrm>
            <a:off x="3335215" y="4016376"/>
            <a:ext cx="1343758" cy="588963"/>
          </a:xfrm>
          <a:prstGeom prst="rect">
            <a:avLst/>
          </a:prstGeom>
          <a:solidFill>
            <a:srgbClr val="C0C0C0"/>
          </a:solidFill>
          <a:ln w="9525">
            <a:solidFill>
              <a:srgbClr val="C0C0C0"/>
            </a:solidFill>
            <a:miter lim="800000"/>
            <a:headEnd/>
            <a:tailEnd/>
          </a:ln>
          <a:effectLst/>
        </p:spPr>
        <p:txBody>
          <a:bodyPr lIns="118327" tIns="13975" rIns="118327" bIns="59164"/>
          <a:lstStyle/>
          <a:p>
            <a:pPr algn="ctr" defTabSz="1182688">
              <a:spcBef>
                <a:spcPct val="50000"/>
              </a:spcBef>
            </a:pPr>
            <a:r>
              <a:rPr lang="en-US" sz="1300" i="0" u="none">
                <a:solidFill>
                  <a:srgbClr val="000000"/>
                </a:solidFill>
              </a:rPr>
              <a:t>ACTIVITIES</a:t>
            </a:r>
            <a:endParaRPr lang="en-US" sz="1600" i="0" u="none">
              <a:solidFill>
                <a:srgbClr val="000000"/>
              </a:solidFill>
            </a:endParaRPr>
          </a:p>
        </p:txBody>
      </p:sp>
      <p:sp>
        <p:nvSpPr>
          <p:cNvPr id="1414151" name="Rectangle 7"/>
          <p:cNvSpPr>
            <a:spLocks noChangeArrowheads="1"/>
          </p:cNvSpPr>
          <p:nvPr/>
        </p:nvSpPr>
        <p:spPr bwMode="auto">
          <a:xfrm>
            <a:off x="3505201" y="4310064"/>
            <a:ext cx="249115" cy="98425"/>
          </a:xfrm>
          <a:prstGeom prst="rect">
            <a:avLst/>
          </a:prstGeom>
          <a:solidFill>
            <a:srgbClr val="00FFFF"/>
          </a:solidFill>
          <a:ln w="9525">
            <a:solidFill>
              <a:schemeClr val="tx1"/>
            </a:solidFill>
            <a:miter lim="800000"/>
            <a:headEnd/>
            <a:tailEnd/>
          </a:ln>
          <a:effectLst/>
        </p:spPr>
        <p:txBody>
          <a:bodyPr wrap="none" anchor="ctr"/>
          <a:lstStyle/>
          <a:p>
            <a:endParaRPr lang="id-ID"/>
          </a:p>
        </p:txBody>
      </p:sp>
      <p:sp>
        <p:nvSpPr>
          <p:cNvPr id="1414152" name="Rectangle 8"/>
          <p:cNvSpPr>
            <a:spLocks noChangeArrowheads="1"/>
          </p:cNvSpPr>
          <p:nvPr/>
        </p:nvSpPr>
        <p:spPr bwMode="auto">
          <a:xfrm>
            <a:off x="3924301" y="4310064"/>
            <a:ext cx="249115" cy="98425"/>
          </a:xfrm>
          <a:prstGeom prst="rect">
            <a:avLst/>
          </a:prstGeom>
          <a:solidFill>
            <a:srgbClr val="FFFFFF"/>
          </a:solidFill>
          <a:ln w="9525">
            <a:solidFill>
              <a:schemeClr val="tx1"/>
            </a:solidFill>
            <a:miter lim="800000"/>
            <a:headEnd/>
            <a:tailEnd/>
          </a:ln>
          <a:effectLst/>
        </p:spPr>
        <p:txBody>
          <a:bodyPr wrap="none" anchor="ctr"/>
          <a:lstStyle/>
          <a:p>
            <a:endParaRPr lang="id-ID"/>
          </a:p>
        </p:txBody>
      </p:sp>
      <p:sp>
        <p:nvSpPr>
          <p:cNvPr id="1414153" name="Rectangle 9"/>
          <p:cNvSpPr>
            <a:spLocks noChangeArrowheads="1"/>
          </p:cNvSpPr>
          <p:nvPr/>
        </p:nvSpPr>
        <p:spPr bwMode="auto">
          <a:xfrm>
            <a:off x="4343401" y="4310064"/>
            <a:ext cx="249115" cy="98425"/>
          </a:xfrm>
          <a:prstGeom prst="rect">
            <a:avLst/>
          </a:prstGeom>
          <a:solidFill>
            <a:srgbClr val="FFFFFF"/>
          </a:solidFill>
          <a:ln w="9525">
            <a:solidFill>
              <a:schemeClr val="tx1"/>
            </a:solidFill>
            <a:miter lim="800000"/>
            <a:headEnd/>
            <a:tailEnd/>
          </a:ln>
          <a:effectLst/>
        </p:spPr>
        <p:txBody>
          <a:bodyPr wrap="none" anchor="ctr"/>
          <a:lstStyle/>
          <a:p>
            <a:endParaRPr lang="id-ID"/>
          </a:p>
        </p:txBody>
      </p:sp>
      <p:cxnSp>
        <p:nvCxnSpPr>
          <p:cNvPr id="1414154" name="AutoShape 10"/>
          <p:cNvCxnSpPr>
            <a:cxnSpLocks noChangeShapeType="1"/>
            <a:stCxn id="1414151" idx="3"/>
            <a:endCxn id="1414152" idx="1"/>
          </p:cNvCxnSpPr>
          <p:nvPr/>
        </p:nvCxnSpPr>
        <p:spPr bwMode="auto">
          <a:xfrm>
            <a:off x="3754315" y="4359275"/>
            <a:ext cx="169985" cy="0"/>
          </a:xfrm>
          <a:prstGeom prst="straightConnector1">
            <a:avLst/>
          </a:prstGeom>
          <a:noFill/>
          <a:ln w="9525">
            <a:solidFill>
              <a:schemeClr val="tx1"/>
            </a:solidFill>
            <a:round/>
            <a:headEnd/>
            <a:tailEnd type="stealth" w="med" len="med"/>
          </a:ln>
          <a:effectLst/>
        </p:spPr>
      </p:cxnSp>
      <p:cxnSp>
        <p:nvCxnSpPr>
          <p:cNvPr id="1414155" name="AutoShape 11"/>
          <p:cNvCxnSpPr>
            <a:cxnSpLocks noChangeShapeType="1"/>
            <a:stCxn id="1414152" idx="3"/>
            <a:endCxn id="1414153" idx="1"/>
          </p:cNvCxnSpPr>
          <p:nvPr/>
        </p:nvCxnSpPr>
        <p:spPr bwMode="auto">
          <a:xfrm>
            <a:off x="4173415" y="4359275"/>
            <a:ext cx="169985" cy="0"/>
          </a:xfrm>
          <a:prstGeom prst="straightConnector1">
            <a:avLst/>
          </a:prstGeom>
          <a:noFill/>
          <a:ln w="9525">
            <a:solidFill>
              <a:schemeClr val="tx1"/>
            </a:solidFill>
            <a:round/>
            <a:headEnd/>
            <a:tailEnd type="stealth" w="med" len="med"/>
          </a:ln>
          <a:effectLst/>
        </p:spPr>
      </p:cxnSp>
      <p:sp>
        <p:nvSpPr>
          <p:cNvPr id="1414156" name="Rectangle 12"/>
          <p:cNvSpPr>
            <a:spLocks noChangeArrowheads="1"/>
          </p:cNvSpPr>
          <p:nvPr/>
        </p:nvSpPr>
        <p:spPr bwMode="auto">
          <a:xfrm>
            <a:off x="3002574" y="4310064"/>
            <a:ext cx="253511" cy="98425"/>
          </a:xfrm>
          <a:prstGeom prst="rect">
            <a:avLst/>
          </a:prstGeom>
          <a:noFill/>
          <a:ln w="9525">
            <a:noFill/>
            <a:miter lim="800000"/>
            <a:headEnd/>
            <a:tailEnd/>
          </a:ln>
          <a:effectLst/>
        </p:spPr>
        <p:txBody>
          <a:bodyPr wrap="none" anchor="ctr"/>
          <a:lstStyle/>
          <a:p>
            <a:endParaRPr lang="id-ID"/>
          </a:p>
        </p:txBody>
      </p:sp>
      <p:cxnSp>
        <p:nvCxnSpPr>
          <p:cNvPr id="1414157" name="AutoShape 13"/>
          <p:cNvCxnSpPr>
            <a:cxnSpLocks noChangeShapeType="1"/>
            <a:stCxn id="1414156" idx="3"/>
            <a:endCxn id="1414151" idx="1"/>
          </p:cNvCxnSpPr>
          <p:nvPr/>
        </p:nvCxnSpPr>
        <p:spPr bwMode="auto">
          <a:xfrm>
            <a:off x="3256085" y="4359275"/>
            <a:ext cx="249115" cy="0"/>
          </a:xfrm>
          <a:prstGeom prst="straightConnector1">
            <a:avLst/>
          </a:prstGeom>
          <a:noFill/>
          <a:ln w="9525">
            <a:solidFill>
              <a:schemeClr val="tx1"/>
            </a:solidFill>
            <a:round/>
            <a:headEnd/>
            <a:tailEnd type="stealth" w="med" len="med"/>
          </a:ln>
          <a:effectLst/>
        </p:spPr>
      </p:cxnSp>
      <p:sp>
        <p:nvSpPr>
          <p:cNvPr id="1414158" name="Line 14"/>
          <p:cNvSpPr>
            <a:spLocks noChangeShapeType="1"/>
          </p:cNvSpPr>
          <p:nvPr/>
        </p:nvSpPr>
        <p:spPr bwMode="auto">
          <a:xfrm>
            <a:off x="3754315" y="4408488"/>
            <a:ext cx="1008185" cy="1371600"/>
          </a:xfrm>
          <a:prstGeom prst="line">
            <a:avLst/>
          </a:prstGeom>
          <a:noFill/>
          <a:ln w="9525">
            <a:solidFill>
              <a:srgbClr val="00FFFF"/>
            </a:solidFill>
            <a:round/>
            <a:headEnd/>
            <a:tailEnd/>
          </a:ln>
          <a:effectLst/>
        </p:spPr>
        <p:txBody>
          <a:bodyPr wrap="none" anchor="ctr"/>
          <a:lstStyle/>
          <a:p>
            <a:endParaRPr lang="id-ID"/>
          </a:p>
        </p:txBody>
      </p:sp>
      <p:sp>
        <p:nvSpPr>
          <p:cNvPr id="1414159" name="Text Box 15"/>
          <p:cNvSpPr txBox="1">
            <a:spLocks noChangeArrowheads="1"/>
          </p:cNvSpPr>
          <p:nvPr/>
        </p:nvSpPr>
        <p:spPr bwMode="auto">
          <a:xfrm>
            <a:off x="1828800" y="2252663"/>
            <a:ext cx="2933700" cy="1077912"/>
          </a:xfrm>
          <a:prstGeom prst="rect">
            <a:avLst/>
          </a:prstGeom>
          <a:noFill/>
          <a:ln w="9525">
            <a:solidFill>
              <a:schemeClr val="tx1"/>
            </a:solidFill>
            <a:miter lim="800000"/>
            <a:headEnd/>
            <a:tailEnd/>
          </a:ln>
          <a:effectLst/>
        </p:spPr>
        <p:txBody>
          <a:bodyPr lIns="118327" tIns="59164" rIns="118327" bIns="59164"/>
          <a:lstStyle/>
          <a:p>
            <a:pPr algn="ctr" defTabSz="1182688">
              <a:spcBef>
                <a:spcPct val="50000"/>
              </a:spcBef>
            </a:pPr>
            <a:r>
              <a:rPr lang="en-US" sz="1600" i="0" u="none">
                <a:solidFill>
                  <a:srgbClr val="000000"/>
                </a:solidFill>
              </a:rPr>
              <a:t>PROCESSES</a:t>
            </a:r>
          </a:p>
        </p:txBody>
      </p:sp>
      <p:sp>
        <p:nvSpPr>
          <p:cNvPr id="1414160" name="Rectangle 16"/>
          <p:cNvSpPr>
            <a:spLocks noChangeArrowheads="1"/>
          </p:cNvSpPr>
          <p:nvPr/>
        </p:nvSpPr>
        <p:spPr bwMode="auto">
          <a:xfrm>
            <a:off x="1912328" y="2841626"/>
            <a:ext cx="335573" cy="195263"/>
          </a:xfrm>
          <a:prstGeom prst="rect">
            <a:avLst/>
          </a:prstGeom>
          <a:noFill/>
          <a:ln w="9525">
            <a:solidFill>
              <a:schemeClr val="tx1"/>
            </a:solidFill>
            <a:miter lim="800000"/>
            <a:headEnd/>
            <a:tailEnd/>
          </a:ln>
          <a:effectLst/>
        </p:spPr>
        <p:txBody>
          <a:bodyPr wrap="none" anchor="ctr"/>
          <a:lstStyle/>
          <a:p>
            <a:endParaRPr lang="id-ID"/>
          </a:p>
        </p:txBody>
      </p:sp>
      <p:sp>
        <p:nvSpPr>
          <p:cNvPr id="1414161" name="Rectangle 17"/>
          <p:cNvSpPr>
            <a:spLocks noChangeArrowheads="1"/>
          </p:cNvSpPr>
          <p:nvPr/>
        </p:nvSpPr>
        <p:spPr bwMode="auto">
          <a:xfrm>
            <a:off x="2417885" y="2841626"/>
            <a:ext cx="332643" cy="195263"/>
          </a:xfrm>
          <a:prstGeom prst="rect">
            <a:avLst/>
          </a:prstGeom>
          <a:noFill/>
          <a:ln w="9525">
            <a:solidFill>
              <a:schemeClr val="tx1"/>
            </a:solidFill>
            <a:miter lim="800000"/>
            <a:headEnd/>
            <a:tailEnd/>
          </a:ln>
          <a:effectLst/>
        </p:spPr>
        <p:txBody>
          <a:bodyPr wrap="none" anchor="ctr"/>
          <a:lstStyle/>
          <a:p>
            <a:endParaRPr lang="id-ID"/>
          </a:p>
        </p:txBody>
      </p:sp>
      <p:sp>
        <p:nvSpPr>
          <p:cNvPr id="1414162" name="Rectangle 18"/>
          <p:cNvSpPr>
            <a:spLocks noChangeArrowheads="1"/>
          </p:cNvSpPr>
          <p:nvPr/>
        </p:nvSpPr>
        <p:spPr bwMode="auto">
          <a:xfrm>
            <a:off x="3086100" y="2644775"/>
            <a:ext cx="335574" cy="196850"/>
          </a:xfrm>
          <a:prstGeom prst="rect">
            <a:avLst/>
          </a:prstGeom>
          <a:noFill/>
          <a:ln w="9525">
            <a:solidFill>
              <a:schemeClr val="tx1"/>
            </a:solidFill>
            <a:miter lim="800000"/>
            <a:headEnd/>
            <a:tailEnd/>
          </a:ln>
          <a:effectLst/>
        </p:spPr>
        <p:txBody>
          <a:bodyPr wrap="none" anchor="ctr"/>
          <a:lstStyle/>
          <a:p>
            <a:endParaRPr lang="id-ID"/>
          </a:p>
        </p:txBody>
      </p:sp>
      <p:sp>
        <p:nvSpPr>
          <p:cNvPr id="1414163" name="Rectangle 19"/>
          <p:cNvSpPr>
            <a:spLocks noChangeArrowheads="1"/>
          </p:cNvSpPr>
          <p:nvPr/>
        </p:nvSpPr>
        <p:spPr bwMode="auto">
          <a:xfrm>
            <a:off x="3675185" y="2644775"/>
            <a:ext cx="332643" cy="196850"/>
          </a:xfrm>
          <a:prstGeom prst="rect">
            <a:avLst/>
          </a:prstGeom>
          <a:noFill/>
          <a:ln w="9525">
            <a:solidFill>
              <a:schemeClr val="tx1"/>
            </a:solidFill>
            <a:miter lim="800000"/>
            <a:headEnd/>
            <a:tailEnd/>
          </a:ln>
          <a:effectLst/>
        </p:spPr>
        <p:txBody>
          <a:bodyPr wrap="none" anchor="ctr"/>
          <a:lstStyle/>
          <a:p>
            <a:endParaRPr lang="id-ID"/>
          </a:p>
        </p:txBody>
      </p:sp>
      <p:sp>
        <p:nvSpPr>
          <p:cNvPr id="1414164" name="Rectangle 20"/>
          <p:cNvSpPr>
            <a:spLocks noChangeArrowheads="1"/>
          </p:cNvSpPr>
          <p:nvPr/>
        </p:nvSpPr>
        <p:spPr bwMode="auto">
          <a:xfrm>
            <a:off x="4343400" y="2841626"/>
            <a:ext cx="335574" cy="195263"/>
          </a:xfrm>
          <a:prstGeom prst="rect">
            <a:avLst/>
          </a:prstGeom>
          <a:noFill/>
          <a:ln w="9525">
            <a:solidFill>
              <a:schemeClr val="tx1"/>
            </a:solidFill>
            <a:miter lim="800000"/>
            <a:headEnd/>
            <a:tailEnd/>
          </a:ln>
          <a:effectLst/>
        </p:spPr>
        <p:txBody>
          <a:bodyPr wrap="none" anchor="ctr"/>
          <a:lstStyle/>
          <a:p>
            <a:endParaRPr lang="id-ID"/>
          </a:p>
        </p:txBody>
      </p:sp>
      <p:sp>
        <p:nvSpPr>
          <p:cNvPr id="1414165" name="Rectangle 21"/>
          <p:cNvSpPr>
            <a:spLocks noChangeArrowheads="1"/>
          </p:cNvSpPr>
          <p:nvPr/>
        </p:nvSpPr>
        <p:spPr bwMode="auto">
          <a:xfrm>
            <a:off x="3086100" y="3036888"/>
            <a:ext cx="335574" cy="196850"/>
          </a:xfrm>
          <a:prstGeom prst="rect">
            <a:avLst/>
          </a:prstGeom>
          <a:solidFill>
            <a:srgbClr val="C0C0C0"/>
          </a:solidFill>
          <a:ln w="9525">
            <a:solidFill>
              <a:schemeClr val="tx1"/>
            </a:solidFill>
            <a:miter lim="800000"/>
            <a:headEnd/>
            <a:tailEnd/>
          </a:ln>
          <a:effectLst/>
        </p:spPr>
        <p:txBody>
          <a:bodyPr wrap="none" anchor="ctr"/>
          <a:lstStyle/>
          <a:p>
            <a:endParaRPr lang="id-ID"/>
          </a:p>
        </p:txBody>
      </p:sp>
      <p:sp>
        <p:nvSpPr>
          <p:cNvPr id="1414166" name="Rectangle 22"/>
          <p:cNvSpPr>
            <a:spLocks noChangeArrowheads="1"/>
          </p:cNvSpPr>
          <p:nvPr/>
        </p:nvSpPr>
        <p:spPr bwMode="auto">
          <a:xfrm>
            <a:off x="3675185" y="3036888"/>
            <a:ext cx="332643" cy="196850"/>
          </a:xfrm>
          <a:prstGeom prst="rect">
            <a:avLst/>
          </a:prstGeom>
          <a:noFill/>
          <a:ln w="9525">
            <a:solidFill>
              <a:schemeClr val="tx1"/>
            </a:solidFill>
            <a:miter lim="800000"/>
            <a:headEnd/>
            <a:tailEnd/>
          </a:ln>
          <a:effectLst/>
        </p:spPr>
        <p:txBody>
          <a:bodyPr wrap="none" anchor="ctr"/>
          <a:lstStyle/>
          <a:p>
            <a:endParaRPr lang="id-ID"/>
          </a:p>
        </p:txBody>
      </p:sp>
      <p:cxnSp>
        <p:nvCxnSpPr>
          <p:cNvPr id="1414167" name="AutoShape 23"/>
          <p:cNvCxnSpPr>
            <a:cxnSpLocks noChangeShapeType="1"/>
            <a:stCxn id="1414160" idx="3"/>
            <a:endCxn id="1414161" idx="1"/>
          </p:cNvCxnSpPr>
          <p:nvPr/>
        </p:nvCxnSpPr>
        <p:spPr bwMode="auto">
          <a:xfrm>
            <a:off x="2247900" y="2940050"/>
            <a:ext cx="169985" cy="0"/>
          </a:xfrm>
          <a:prstGeom prst="straightConnector1">
            <a:avLst/>
          </a:prstGeom>
          <a:noFill/>
          <a:ln w="9525">
            <a:solidFill>
              <a:schemeClr val="tx1"/>
            </a:solidFill>
            <a:round/>
            <a:headEnd/>
            <a:tailEnd type="stealth" w="med" len="med"/>
          </a:ln>
          <a:effectLst/>
        </p:spPr>
      </p:cxnSp>
      <p:cxnSp>
        <p:nvCxnSpPr>
          <p:cNvPr id="1414168" name="AutoShape 24"/>
          <p:cNvCxnSpPr>
            <a:cxnSpLocks noChangeShapeType="1"/>
            <a:stCxn id="1414165" idx="1"/>
            <a:endCxn id="1414162" idx="1"/>
          </p:cNvCxnSpPr>
          <p:nvPr/>
        </p:nvCxnSpPr>
        <p:spPr bwMode="auto">
          <a:xfrm rot="10800000" flipH="1">
            <a:off x="3086100" y="2743201"/>
            <a:ext cx="1466" cy="392113"/>
          </a:xfrm>
          <a:prstGeom prst="bentConnector3">
            <a:avLst>
              <a:gd name="adj1" fmla="val -14400000"/>
            </a:avLst>
          </a:prstGeom>
          <a:noFill/>
          <a:ln w="9525">
            <a:solidFill>
              <a:schemeClr val="tx1"/>
            </a:solidFill>
            <a:miter lim="800000"/>
            <a:headEnd type="stealth" w="med" len="med"/>
            <a:tailEnd type="stealth" w="med" len="med"/>
          </a:ln>
          <a:effectLst/>
        </p:spPr>
      </p:cxnSp>
      <p:cxnSp>
        <p:nvCxnSpPr>
          <p:cNvPr id="1414169" name="AutoShape 25"/>
          <p:cNvCxnSpPr>
            <a:cxnSpLocks noChangeShapeType="1"/>
            <a:stCxn id="1414163" idx="3"/>
            <a:endCxn id="1414166" idx="3"/>
          </p:cNvCxnSpPr>
          <p:nvPr/>
        </p:nvCxnSpPr>
        <p:spPr bwMode="auto">
          <a:xfrm>
            <a:off x="4007828" y="2743201"/>
            <a:ext cx="1465" cy="392113"/>
          </a:xfrm>
          <a:prstGeom prst="bentConnector3">
            <a:avLst>
              <a:gd name="adj1" fmla="val 14300000"/>
            </a:avLst>
          </a:prstGeom>
          <a:noFill/>
          <a:ln w="9525">
            <a:solidFill>
              <a:schemeClr val="tx1"/>
            </a:solidFill>
            <a:miter lim="800000"/>
            <a:headEnd/>
            <a:tailEnd/>
          </a:ln>
          <a:effectLst/>
        </p:spPr>
      </p:cxnSp>
      <p:cxnSp>
        <p:nvCxnSpPr>
          <p:cNvPr id="1414170" name="AutoShape 26"/>
          <p:cNvCxnSpPr>
            <a:cxnSpLocks noChangeShapeType="1"/>
            <a:stCxn id="1414162" idx="3"/>
            <a:endCxn id="1414163" idx="1"/>
          </p:cNvCxnSpPr>
          <p:nvPr/>
        </p:nvCxnSpPr>
        <p:spPr bwMode="auto">
          <a:xfrm>
            <a:off x="3421674" y="2743200"/>
            <a:ext cx="253511" cy="0"/>
          </a:xfrm>
          <a:prstGeom prst="straightConnector1">
            <a:avLst/>
          </a:prstGeom>
          <a:noFill/>
          <a:ln w="9525">
            <a:solidFill>
              <a:schemeClr val="tx1"/>
            </a:solidFill>
            <a:round/>
            <a:headEnd/>
            <a:tailEnd type="stealth" w="med" len="med"/>
          </a:ln>
          <a:effectLst/>
        </p:spPr>
      </p:cxnSp>
      <p:cxnSp>
        <p:nvCxnSpPr>
          <p:cNvPr id="1414171" name="AutoShape 27"/>
          <p:cNvCxnSpPr>
            <a:cxnSpLocks noChangeShapeType="1"/>
            <a:stCxn id="1414165" idx="3"/>
            <a:endCxn id="1414166" idx="1"/>
          </p:cNvCxnSpPr>
          <p:nvPr/>
        </p:nvCxnSpPr>
        <p:spPr bwMode="auto">
          <a:xfrm>
            <a:off x="3421674" y="3135313"/>
            <a:ext cx="253511" cy="0"/>
          </a:xfrm>
          <a:prstGeom prst="straightConnector1">
            <a:avLst/>
          </a:prstGeom>
          <a:noFill/>
          <a:ln w="9525">
            <a:solidFill>
              <a:schemeClr val="tx1"/>
            </a:solidFill>
            <a:round/>
            <a:headEnd/>
            <a:tailEnd type="stealth" w="med" len="med"/>
          </a:ln>
          <a:effectLst/>
        </p:spPr>
      </p:cxnSp>
      <p:cxnSp>
        <p:nvCxnSpPr>
          <p:cNvPr id="1414172" name="AutoShape 28"/>
          <p:cNvCxnSpPr>
            <a:cxnSpLocks noChangeShapeType="1"/>
            <a:stCxn id="1414161" idx="3"/>
          </p:cNvCxnSpPr>
          <p:nvPr/>
        </p:nvCxnSpPr>
        <p:spPr bwMode="auto">
          <a:xfrm>
            <a:off x="2750527" y="2940050"/>
            <a:ext cx="128954" cy="0"/>
          </a:xfrm>
          <a:prstGeom prst="straightConnector1">
            <a:avLst/>
          </a:prstGeom>
          <a:noFill/>
          <a:ln w="9525">
            <a:solidFill>
              <a:schemeClr val="tx1"/>
            </a:solidFill>
            <a:round/>
            <a:headEnd/>
            <a:tailEnd/>
          </a:ln>
          <a:effectLst/>
        </p:spPr>
      </p:cxnSp>
      <p:cxnSp>
        <p:nvCxnSpPr>
          <p:cNvPr id="1414173" name="AutoShape 29"/>
          <p:cNvCxnSpPr>
            <a:cxnSpLocks noChangeShapeType="1"/>
            <a:endCxn id="1414164" idx="1"/>
          </p:cNvCxnSpPr>
          <p:nvPr/>
        </p:nvCxnSpPr>
        <p:spPr bwMode="auto">
          <a:xfrm>
            <a:off x="4214446" y="2940050"/>
            <a:ext cx="128954" cy="0"/>
          </a:xfrm>
          <a:prstGeom prst="straightConnector1">
            <a:avLst/>
          </a:prstGeom>
          <a:noFill/>
          <a:ln w="9525">
            <a:solidFill>
              <a:schemeClr val="tx1"/>
            </a:solidFill>
            <a:round/>
            <a:headEnd/>
            <a:tailEnd type="stealth" w="med" len="med"/>
          </a:ln>
          <a:effectLst/>
        </p:spPr>
      </p:cxnSp>
      <p:sp>
        <p:nvSpPr>
          <p:cNvPr id="1414174" name="Line 30"/>
          <p:cNvSpPr>
            <a:spLocks noChangeShapeType="1"/>
          </p:cNvSpPr>
          <p:nvPr/>
        </p:nvSpPr>
        <p:spPr bwMode="auto">
          <a:xfrm>
            <a:off x="4678974" y="2938463"/>
            <a:ext cx="350226" cy="0"/>
          </a:xfrm>
          <a:prstGeom prst="line">
            <a:avLst/>
          </a:prstGeom>
          <a:noFill/>
          <a:ln w="9525">
            <a:solidFill>
              <a:schemeClr val="tx1"/>
            </a:solidFill>
            <a:round/>
            <a:headEnd/>
            <a:tailEnd type="stealth" w="med" len="med"/>
          </a:ln>
          <a:effectLst/>
        </p:spPr>
        <p:txBody>
          <a:bodyPr wrap="none" anchor="ctr"/>
          <a:lstStyle/>
          <a:p>
            <a:endParaRPr lang="id-ID"/>
          </a:p>
        </p:txBody>
      </p:sp>
      <p:sp>
        <p:nvSpPr>
          <p:cNvPr id="1414175" name="Text Box 31"/>
          <p:cNvSpPr txBox="1">
            <a:spLocks noChangeArrowheads="1"/>
          </p:cNvSpPr>
          <p:nvPr/>
        </p:nvSpPr>
        <p:spPr bwMode="auto">
          <a:xfrm>
            <a:off x="3675185" y="5291138"/>
            <a:ext cx="1087315" cy="488950"/>
          </a:xfrm>
          <a:prstGeom prst="rect">
            <a:avLst/>
          </a:prstGeom>
          <a:solidFill>
            <a:srgbClr val="00FFFF"/>
          </a:solidFill>
          <a:ln w="9525">
            <a:solidFill>
              <a:srgbClr val="00FFFF"/>
            </a:solidFill>
            <a:miter lim="800000"/>
            <a:headEnd/>
            <a:tailEnd/>
          </a:ln>
          <a:effectLst/>
        </p:spPr>
        <p:txBody>
          <a:bodyPr lIns="118327" tIns="13975" rIns="118327" bIns="59164"/>
          <a:lstStyle/>
          <a:p>
            <a:pPr algn="ctr" defTabSz="1182688">
              <a:spcBef>
                <a:spcPct val="50000"/>
              </a:spcBef>
            </a:pPr>
            <a:r>
              <a:rPr lang="en-US" sz="1000" i="0" u="none">
                <a:solidFill>
                  <a:srgbClr val="000000"/>
                </a:solidFill>
              </a:rPr>
              <a:t>TASKS</a:t>
            </a:r>
            <a:endParaRPr lang="en-US" sz="1600" i="0" u="none">
              <a:solidFill>
                <a:srgbClr val="000000"/>
              </a:solidFill>
            </a:endParaRPr>
          </a:p>
        </p:txBody>
      </p:sp>
      <p:sp>
        <p:nvSpPr>
          <p:cNvPr id="1414176" name="Rectangle 32"/>
          <p:cNvSpPr>
            <a:spLocks noChangeArrowheads="1"/>
          </p:cNvSpPr>
          <p:nvPr/>
        </p:nvSpPr>
        <p:spPr bwMode="auto">
          <a:xfrm>
            <a:off x="3840774" y="5486401"/>
            <a:ext cx="167054" cy="98425"/>
          </a:xfrm>
          <a:prstGeom prst="rect">
            <a:avLst/>
          </a:prstGeom>
          <a:solidFill>
            <a:srgbClr val="FFFFFF"/>
          </a:solidFill>
          <a:ln w="9525">
            <a:solidFill>
              <a:schemeClr val="tx1"/>
            </a:solidFill>
            <a:miter lim="800000"/>
            <a:headEnd/>
            <a:tailEnd/>
          </a:ln>
          <a:effectLst/>
        </p:spPr>
        <p:txBody>
          <a:bodyPr wrap="none" anchor="ctr"/>
          <a:lstStyle/>
          <a:p>
            <a:endParaRPr lang="id-ID"/>
          </a:p>
        </p:txBody>
      </p:sp>
      <p:sp>
        <p:nvSpPr>
          <p:cNvPr id="1414177" name="Rectangle 33"/>
          <p:cNvSpPr>
            <a:spLocks noChangeArrowheads="1"/>
          </p:cNvSpPr>
          <p:nvPr/>
        </p:nvSpPr>
        <p:spPr bwMode="auto">
          <a:xfrm>
            <a:off x="4173415" y="5486401"/>
            <a:ext cx="169985" cy="98425"/>
          </a:xfrm>
          <a:prstGeom prst="rect">
            <a:avLst/>
          </a:prstGeom>
          <a:solidFill>
            <a:srgbClr val="FFFFFF"/>
          </a:solidFill>
          <a:ln w="9525">
            <a:solidFill>
              <a:schemeClr val="tx1"/>
            </a:solidFill>
            <a:miter lim="800000"/>
            <a:headEnd/>
            <a:tailEnd/>
          </a:ln>
          <a:effectLst/>
        </p:spPr>
        <p:txBody>
          <a:bodyPr wrap="none" anchor="ctr"/>
          <a:lstStyle/>
          <a:p>
            <a:endParaRPr lang="id-ID"/>
          </a:p>
        </p:txBody>
      </p:sp>
      <p:sp>
        <p:nvSpPr>
          <p:cNvPr id="1414178" name="Rectangle 34"/>
          <p:cNvSpPr>
            <a:spLocks noChangeArrowheads="1"/>
          </p:cNvSpPr>
          <p:nvPr/>
        </p:nvSpPr>
        <p:spPr bwMode="auto">
          <a:xfrm>
            <a:off x="4513385" y="5486401"/>
            <a:ext cx="165589" cy="98425"/>
          </a:xfrm>
          <a:prstGeom prst="rect">
            <a:avLst/>
          </a:prstGeom>
          <a:solidFill>
            <a:srgbClr val="FFFFFF"/>
          </a:solidFill>
          <a:ln w="9525">
            <a:solidFill>
              <a:schemeClr val="tx1"/>
            </a:solidFill>
            <a:miter lim="800000"/>
            <a:headEnd/>
            <a:tailEnd/>
          </a:ln>
          <a:effectLst/>
        </p:spPr>
        <p:txBody>
          <a:bodyPr wrap="none" anchor="ctr"/>
          <a:lstStyle/>
          <a:p>
            <a:endParaRPr lang="id-ID"/>
          </a:p>
        </p:txBody>
      </p:sp>
      <p:cxnSp>
        <p:nvCxnSpPr>
          <p:cNvPr id="1414179" name="AutoShape 35"/>
          <p:cNvCxnSpPr>
            <a:cxnSpLocks noChangeShapeType="1"/>
            <a:stCxn id="1414176" idx="3"/>
            <a:endCxn id="1414177" idx="1"/>
          </p:cNvCxnSpPr>
          <p:nvPr/>
        </p:nvCxnSpPr>
        <p:spPr bwMode="auto">
          <a:xfrm>
            <a:off x="4007828" y="5535613"/>
            <a:ext cx="165588" cy="0"/>
          </a:xfrm>
          <a:prstGeom prst="straightConnector1">
            <a:avLst/>
          </a:prstGeom>
          <a:noFill/>
          <a:ln w="9525">
            <a:solidFill>
              <a:schemeClr val="tx1"/>
            </a:solidFill>
            <a:round/>
            <a:headEnd/>
            <a:tailEnd type="stealth" w="med" len="med"/>
          </a:ln>
          <a:effectLst/>
        </p:spPr>
      </p:cxnSp>
      <p:cxnSp>
        <p:nvCxnSpPr>
          <p:cNvPr id="1414180" name="AutoShape 36"/>
          <p:cNvCxnSpPr>
            <a:cxnSpLocks noChangeShapeType="1"/>
            <a:stCxn id="1414177" idx="3"/>
            <a:endCxn id="1414178" idx="1"/>
          </p:cNvCxnSpPr>
          <p:nvPr/>
        </p:nvCxnSpPr>
        <p:spPr bwMode="auto">
          <a:xfrm>
            <a:off x="4343400" y="5535613"/>
            <a:ext cx="169985" cy="0"/>
          </a:xfrm>
          <a:prstGeom prst="straightConnector1">
            <a:avLst/>
          </a:prstGeom>
          <a:noFill/>
          <a:ln w="9525">
            <a:solidFill>
              <a:schemeClr val="tx1"/>
            </a:solidFill>
            <a:round/>
            <a:headEnd/>
            <a:tailEnd type="stealth" w="med" len="med"/>
          </a:ln>
          <a:effectLst/>
        </p:spPr>
      </p:cxnSp>
      <p:sp>
        <p:nvSpPr>
          <p:cNvPr id="1414181" name="Rectangle 37"/>
          <p:cNvSpPr>
            <a:spLocks noChangeArrowheads="1"/>
          </p:cNvSpPr>
          <p:nvPr/>
        </p:nvSpPr>
        <p:spPr bwMode="auto">
          <a:xfrm>
            <a:off x="3335215" y="5486401"/>
            <a:ext cx="253512" cy="98425"/>
          </a:xfrm>
          <a:prstGeom prst="rect">
            <a:avLst/>
          </a:prstGeom>
          <a:noFill/>
          <a:ln w="9525">
            <a:noFill/>
            <a:miter lim="800000"/>
            <a:headEnd/>
            <a:tailEnd/>
          </a:ln>
          <a:effectLst/>
        </p:spPr>
        <p:txBody>
          <a:bodyPr wrap="none" anchor="ctr"/>
          <a:lstStyle/>
          <a:p>
            <a:endParaRPr lang="id-ID"/>
          </a:p>
        </p:txBody>
      </p:sp>
      <p:cxnSp>
        <p:nvCxnSpPr>
          <p:cNvPr id="1414182" name="AutoShape 38"/>
          <p:cNvCxnSpPr>
            <a:cxnSpLocks noChangeShapeType="1"/>
            <a:stCxn id="1414181" idx="3"/>
            <a:endCxn id="1414176" idx="1"/>
          </p:cNvCxnSpPr>
          <p:nvPr/>
        </p:nvCxnSpPr>
        <p:spPr bwMode="auto">
          <a:xfrm>
            <a:off x="3588727" y="5535613"/>
            <a:ext cx="252046" cy="0"/>
          </a:xfrm>
          <a:prstGeom prst="straightConnector1">
            <a:avLst/>
          </a:prstGeom>
          <a:noFill/>
          <a:ln w="9525">
            <a:solidFill>
              <a:schemeClr val="tx1"/>
            </a:solidFill>
            <a:round/>
            <a:headEnd/>
            <a:tailEnd type="stealth" w="med" len="med"/>
          </a:ln>
          <a:effectLst/>
        </p:spPr>
      </p:cxnSp>
      <p:sp>
        <p:nvSpPr>
          <p:cNvPr id="1414183" name="Line 39"/>
          <p:cNvSpPr>
            <a:spLocks noChangeShapeType="1"/>
          </p:cNvSpPr>
          <p:nvPr/>
        </p:nvSpPr>
        <p:spPr bwMode="auto">
          <a:xfrm>
            <a:off x="3086101" y="3036889"/>
            <a:ext cx="249115" cy="979487"/>
          </a:xfrm>
          <a:prstGeom prst="line">
            <a:avLst/>
          </a:prstGeom>
          <a:noFill/>
          <a:ln w="9525">
            <a:solidFill>
              <a:srgbClr val="969696"/>
            </a:solidFill>
            <a:round/>
            <a:headEnd/>
            <a:tailEnd/>
          </a:ln>
          <a:effectLst/>
        </p:spPr>
        <p:txBody>
          <a:bodyPr wrap="none" anchor="ctr"/>
          <a:lstStyle/>
          <a:p>
            <a:endParaRPr lang="id-ID"/>
          </a:p>
        </p:txBody>
      </p:sp>
      <p:sp>
        <p:nvSpPr>
          <p:cNvPr id="1414184" name="Line 40"/>
          <p:cNvSpPr>
            <a:spLocks noChangeShapeType="1"/>
          </p:cNvSpPr>
          <p:nvPr/>
        </p:nvSpPr>
        <p:spPr bwMode="auto">
          <a:xfrm>
            <a:off x="3421674" y="3036889"/>
            <a:ext cx="1257300" cy="979487"/>
          </a:xfrm>
          <a:prstGeom prst="line">
            <a:avLst/>
          </a:prstGeom>
          <a:noFill/>
          <a:ln w="9525">
            <a:solidFill>
              <a:srgbClr val="969696"/>
            </a:solidFill>
            <a:round/>
            <a:headEnd/>
            <a:tailEnd/>
          </a:ln>
          <a:effectLst/>
        </p:spPr>
        <p:txBody>
          <a:bodyPr wrap="none" anchor="ctr"/>
          <a:lstStyle/>
          <a:p>
            <a:endParaRPr lang="id-ID"/>
          </a:p>
        </p:txBody>
      </p:sp>
      <p:sp>
        <p:nvSpPr>
          <p:cNvPr id="1414185" name="Line 41"/>
          <p:cNvSpPr>
            <a:spLocks noChangeShapeType="1"/>
          </p:cNvSpPr>
          <p:nvPr/>
        </p:nvSpPr>
        <p:spPr bwMode="auto">
          <a:xfrm>
            <a:off x="3086101" y="3233738"/>
            <a:ext cx="249115" cy="1371600"/>
          </a:xfrm>
          <a:prstGeom prst="line">
            <a:avLst/>
          </a:prstGeom>
          <a:noFill/>
          <a:ln w="9525">
            <a:solidFill>
              <a:srgbClr val="969696"/>
            </a:solidFill>
            <a:round/>
            <a:headEnd/>
            <a:tailEnd/>
          </a:ln>
          <a:effectLst/>
        </p:spPr>
        <p:txBody>
          <a:bodyPr wrap="none" anchor="ctr"/>
          <a:lstStyle/>
          <a:p>
            <a:endParaRPr lang="id-ID"/>
          </a:p>
        </p:txBody>
      </p:sp>
      <p:sp>
        <p:nvSpPr>
          <p:cNvPr id="1414186" name="Line 42"/>
          <p:cNvSpPr>
            <a:spLocks noChangeShapeType="1"/>
          </p:cNvSpPr>
          <p:nvPr/>
        </p:nvSpPr>
        <p:spPr bwMode="auto">
          <a:xfrm>
            <a:off x="3754315" y="4310064"/>
            <a:ext cx="1008185" cy="981075"/>
          </a:xfrm>
          <a:prstGeom prst="line">
            <a:avLst/>
          </a:prstGeom>
          <a:noFill/>
          <a:ln w="9525">
            <a:solidFill>
              <a:srgbClr val="00FFFF"/>
            </a:solidFill>
            <a:round/>
            <a:headEnd/>
            <a:tailEnd/>
          </a:ln>
          <a:effectLst/>
        </p:spPr>
        <p:txBody>
          <a:bodyPr wrap="none" anchor="ctr"/>
          <a:lstStyle/>
          <a:p>
            <a:endParaRPr lang="id-ID"/>
          </a:p>
        </p:txBody>
      </p:sp>
      <p:sp>
        <p:nvSpPr>
          <p:cNvPr id="1414187" name="Line 43"/>
          <p:cNvSpPr>
            <a:spLocks noChangeShapeType="1"/>
          </p:cNvSpPr>
          <p:nvPr/>
        </p:nvSpPr>
        <p:spPr bwMode="auto">
          <a:xfrm>
            <a:off x="3505200" y="4310064"/>
            <a:ext cx="169985" cy="981075"/>
          </a:xfrm>
          <a:prstGeom prst="line">
            <a:avLst/>
          </a:prstGeom>
          <a:noFill/>
          <a:ln w="9525">
            <a:solidFill>
              <a:srgbClr val="00FFFF"/>
            </a:solidFill>
            <a:round/>
            <a:headEnd/>
            <a:tailEnd/>
          </a:ln>
          <a:effectLst/>
        </p:spPr>
        <p:txBody>
          <a:bodyPr wrap="none" anchor="ctr"/>
          <a:lstStyle/>
          <a:p>
            <a:endParaRPr lang="id-ID"/>
          </a:p>
        </p:txBody>
      </p:sp>
      <p:sp>
        <p:nvSpPr>
          <p:cNvPr id="1414188" name="Rectangle 44"/>
          <p:cNvSpPr>
            <a:spLocks noChangeArrowheads="1"/>
          </p:cNvSpPr>
          <p:nvPr/>
        </p:nvSpPr>
        <p:spPr bwMode="auto">
          <a:xfrm>
            <a:off x="4846028" y="4310064"/>
            <a:ext cx="89388" cy="98425"/>
          </a:xfrm>
          <a:prstGeom prst="rect">
            <a:avLst/>
          </a:prstGeom>
          <a:solidFill>
            <a:srgbClr val="FFFFFF"/>
          </a:solidFill>
          <a:ln w="9525">
            <a:noFill/>
            <a:miter lim="800000"/>
            <a:headEnd/>
            <a:tailEnd/>
          </a:ln>
          <a:effectLst/>
        </p:spPr>
        <p:txBody>
          <a:bodyPr wrap="none" anchor="ctr"/>
          <a:lstStyle/>
          <a:p>
            <a:endParaRPr lang="id-ID"/>
          </a:p>
        </p:txBody>
      </p:sp>
      <p:cxnSp>
        <p:nvCxnSpPr>
          <p:cNvPr id="1414189" name="AutoShape 45"/>
          <p:cNvCxnSpPr>
            <a:cxnSpLocks noChangeShapeType="1"/>
            <a:stCxn id="1414153" idx="3"/>
            <a:endCxn id="1414188" idx="1"/>
          </p:cNvCxnSpPr>
          <p:nvPr/>
        </p:nvCxnSpPr>
        <p:spPr bwMode="auto">
          <a:xfrm>
            <a:off x="4592515" y="4359275"/>
            <a:ext cx="253512" cy="0"/>
          </a:xfrm>
          <a:prstGeom prst="straightConnector1">
            <a:avLst/>
          </a:prstGeom>
          <a:noFill/>
          <a:ln w="9525">
            <a:solidFill>
              <a:schemeClr val="tx1"/>
            </a:solidFill>
            <a:round/>
            <a:headEnd/>
            <a:tailEnd type="stealth" w="med" len="med"/>
          </a:ln>
          <a:effectLst/>
        </p:spPr>
      </p:cxnSp>
      <p:sp>
        <p:nvSpPr>
          <p:cNvPr id="1414190" name="Rectangle 46"/>
          <p:cNvSpPr>
            <a:spLocks noChangeArrowheads="1"/>
          </p:cNvSpPr>
          <p:nvPr/>
        </p:nvSpPr>
        <p:spPr bwMode="auto">
          <a:xfrm>
            <a:off x="4935415" y="5486401"/>
            <a:ext cx="93785" cy="98425"/>
          </a:xfrm>
          <a:prstGeom prst="rect">
            <a:avLst/>
          </a:prstGeom>
          <a:solidFill>
            <a:srgbClr val="FFFFFF"/>
          </a:solidFill>
          <a:ln w="9525">
            <a:noFill/>
            <a:miter lim="800000"/>
            <a:headEnd/>
            <a:tailEnd/>
          </a:ln>
          <a:effectLst/>
        </p:spPr>
        <p:txBody>
          <a:bodyPr wrap="none" anchor="ctr"/>
          <a:lstStyle/>
          <a:p>
            <a:endParaRPr lang="id-ID"/>
          </a:p>
        </p:txBody>
      </p:sp>
      <p:cxnSp>
        <p:nvCxnSpPr>
          <p:cNvPr id="1414191" name="AutoShape 47"/>
          <p:cNvCxnSpPr>
            <a:cxnSpLocks noChangeShapeType="1"/>
            <a:stCxn id="1414178" idx="3"/>
            <a:endCxn id="1414190" idx="1"/>
          </p:cNvCxnSpPr>
          <p:nvPr/>
        </p:nvCxnSpPr>
        <p:spPr bwMode="auto">
          <a:xfrm>
            <a:off x="4678973" y="5535613"/>
            <a:ext cx="256442" cy="0"/>
          </a:xfrm>
          <a:prstGeom prst="straightConnector1">
            <a:avLst/>
          </a:prstGeom>
          <a:noFill/>
          <a:ln w="9525">
            <a:solidFill>
              <a:schemeClr val="tx1"/>
            </a:solidFill>
            <a:round/>
            <a:headEnd/>
            <a:tailEnd type="stealth" w="med" len="med"/>
          </a:ln>
          <a:effectLst/>
        </p:spPr>
      </p:cxnSp>
      <p:sp>
        <p:nvSpPr>
          <p:cNvPr id="1414192" name="AutoShape 48"/>
          <p:cNvSpPr>
            <a:spLocks noChangeArrowheads="1"/>
          </p:cNvSpPr>
          <p:nvPr/>
        </p:nvSpPr>
        <p:spPr bwMode="auto">
          <a:xfrm>
            <a:off x="4935415" y="1763713"/>
            <a:ext cx="276958" cy="685800"/>
          </a:xfrm>
          <a:prstGeom prst="rightArrow">
            <a:avLst>
              <a:gd name="adj1" fmla="val 50000"/>
              <a:gd name="adj2" fmla="val 66667"/>
            </a:avLst>
          </a:prstGeom>
          <a:solidFill>
            <a:srgbClr val="969696"/>
          </a:solidFill>
          <a:ln w="9525">
            <a:solidFill>
              <a:schemeClr val="tx1"/>
            </a:solidFill>
            <a:miter lim="800000"/>
            <a:headEnd/>
            <a:tailEnd/>
          </a:ln>
          <a:effectLst/>
        </p:spPr>
        <p:txBody>
          <a:bodyPr wrap="none" anchor="ctr"/>
          <a:lstStyle/>
          <a:p>
            <a:endParaRPr lang="id-ID"/>
          </a:p>
        </p:txBody>
      </p:sp>
      <p:sp>
        <p:nvSpPr>
          <p:cNvPr id="1414193" name="AutoShape 49"/>
          <p:cNvSpPr>
            <a:spLocks noChangeArrowheads="1"/>
          </p:cNvSpPr>
          <p:nvPr/>
        </p:nvSpPr>
        <p:spPr bwMode="auto">
          <a:xfrm>
            <a:off x="4935415" y="3330575"/>
            <a:ext cx="276958" cy="685800"/>
          </a:xfrm>
          <a:prstGeom prst="rightArrow">
            <a:avLst>
              <a:gd name="adj1" fmla="val 50000"/>
              <a:gd name="adj2" fmla="val 66667"/>
            </a:avLst>
          </a:prstGeom>
          <a:solidFill>
            <a:srgbClr val="969696"/>
          </a:solidFill>
          <a:ln w="9525">
            <a:solidFill>
              <a:schemeClr val="tx1"/>
            </a:solidFill>
            <a:miter lim="800000"/>
            <a:headEnd/>
            <a:tailEnd/>
          </a:ln>
          <a:effectLst/>
        </p:spPr>
        <p:txBody>
          <a:bodyPr wrap="none" anchor="ctr"/>
          <a:lstStyle/>
          <a:p>
            <a:endParaRPr lang="id-ID"/>
          </a:p>
        </p:txBody>
      </p:sp>
      <p:sp>
        <p:nvSpPr>
          <p:cNvPr id="1414194" name="AutoShape 50"/>
          <p:cNvSpPr>
            <a:spLocks noChangeArrowheads="1"/>
          </p:cNvSpPr>
          <p:nvPr/>
        </p:nvSpPr>
        <p:spPr bwMode="auto">
          <a:xfrm>
            <a:off x="4935415" y="4605338"/>
            <a:ext cx="276958" cy="685800"/>
          </a:xfrm>
          <a:prstGeom prst="rightArrow">
            <a:avLst>
              <a:gd name="adj1" fmla="val 50000"/>
              <a:gd name="adj2" fmla="val 66667"/>
            </a:avLst>
          </a:prstGeom>
          <a:solidFill>
            <a:srgbClr val="969696"/>
          </a:solidFill>
          <a:ln w="9525">
            <a:solidFill>
              <a:schemeClr val="tx1"/>
            </a:solidFill>
            <a:miter lim="800000"/>
            <a:headEnd/>
            <a:tailEnd/>
          </a:ln>
          <a:effectLst/>
        </p:spPr>
        <p:txBody>
          <a:bodyPr wrap="none" anchor="ctr"/>
          <a:lstStyle/>
          <a:p>
            <a:endParaRPr lang="id-ID"/>
          </a:p>
        </p:txBody>
      </p:sp>
      <p:sp>
        <p:nvSpPr>
          <p:cNvPr id="1414195" name="Rectangle 51"/>
          <p:cNvSpPr>
            <a:spLocks noGrp="1" noChangeArrowheads="1"/>
          </p:cNvSpPr>
          <p:nvPr>
            <p:ph type="title"/>
          </p:nvPr>
        </p:nvSpPr>
        <p:spPr>
          <a:xfrm>
            <a:off x="731227" y="293689"/>
            <a:ext cx="7772400" cy="490537"/>
          </a:xfrm>
          <a:noFill/>
          <a:ln/>
        </p:spPr>
        <p:txBody>
          <a:bodyPr lIns="95787" tIns="47892" rIns="95787" bIns="47892">
            <a:normAutofit fontScale="90000"/>
          </a:bodyPr>
          <a:lstStyle/>
          <a:p>
            <a:pPr algn="r"/>
            <a:r>
              <a:rPr lang="en-US" b="0">
                <a:latin typeface="Arial Black" pitchFamily="34" charset="0"/>
              </a:rPr>
              <a:t>P</a:t>
            </a:r>
            <a:r>
              <a:rPr lang="en-US" sz="1300" b="0">
                <a:latin typeface="Arial Black" pitchFamily="34" charset="0"/>
              </a:rPr>
              <a:t>ROSEDUR,</a:t>
            </a:r>
            <a:r>
              <a:rPr lang="en-US" sz="1300"/>
              <a:t> </a:t>
            </a:r>
            <a:r>
              <a:rPr lang="en-US" b="0">
                <a:latin typeface="Arial Black" pitchFamily="34" charset="0"/>
              </a:rPr>
              <a:t>I</a:t>
            </a:r>
            <a:r>
              <a:rPr lang="en-US" sz="1300" b="0">
                <a:latin typeface="Arial Black" pitchFamily="34" charset="0"/>
              </a:rPr>
              <a:t>NSTRUKSI</a:t>
            </a:r>
            <a:r>
              <a:rPr lang="en-US" sz="1300" b="0"/>
              <a:t> </a:t>
            </a:r>
            <a:r>
              <a:rPr lang="en-US" b="0">
                <a:latin typeface="Arial Black" pitchFamily="34" charset="0"/>
              </a:rPr>
              <a:t>K</a:t>
            </a:r>
            <a:r>
              <a:rPr lang="en-US" sz="1300" b="0">
                <a:latin typeface="Arial Black" pitchFamily="34" charset="0"/>
              </a:rPr>
              <a:t>ERJA, </a:t>
            </a:r>
            <a:r>
              <a:rPr lang="en-US" b="0" i="1">
                <a:solidFill>
                  <a:schemeClr val="tx2"/>
                </a:solidFill>
              </a:rPr>
              <a:t>R</a:t>
            </a:r>
            <a:r>
              <a:rPr lang="en-US" sz="1300" b="0" i="1">
                <a:solidFill>
                  <a:schemeClr val="tx2"/>
                </a:solidFill>
              </a:rPr>
              <a:t>EKAMAN</a:t>
            </a:r>
          </a:p>
        </p:txBody>
      </p:sp>
      <p:pic>
        <p:nvPicPr>
          <p:cNvPr id="53"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halaman </a:t>
            </a:r>
            <a:fld id="{364EB75B-7E6B-430C-BB25-6001A7DC35D7}" type="slidenum">
              <a:rPr lang="en-US"/>
              <a:pPr/>
              <a:t>28</a:t>
            </a:fld>
            <a:r>
              <a:rPr lang="en-US"/>
              <a:t>  dari 50 halaman</a:t>
            </a:r>
          </a:p>
        </p:txBody>
      </p:sp>
      <p:sp>
        <p:nvSpPr>
          <p:cNvPr id="1263618" name="Rectangle 2"/>
          <p:cNvSpPr>
            <a:spLocks noGrp="1" noChangeArrowheads="1"/>
          </p:cNvSpPr>
          <p:nvPr>
            <p:ph type="body" idx="1"/>
          </p:nvPr>
        </p:nvSpPr>
        <p:spPr bwMode="auto">
          <a:xfrm>
            <a:off x="1005254" y="1077913"/>
            <a:ext cx="7407520" cy="4506912"/>
          </a:xfrm>
          <a:noFill/>
          <a:ln>
            <a:miter lim="800000"/>
            <a:headEnd/>
            <a:tailEnd/>
          </a:ln>
        </p:spPr>
        <p:txBody>
          <a:bodyPr vert="horz" wrap="square" lIns="118327" tIns="59164" rIns="118327" bIns="59164" numCol="1" anchor="t" anchorCtr="0" compatLnSpc="1">
            <a:prstTxWarp prst="textNoShape">
              <a:avLst/>
            </a:prstTxWarp>
          </a:bodyPr>
          <a:lstStyle/>
          <a:p>
            <a:pPr marL="627063" indent="-627063">
              <a:buFont typeface="Monotype Sorts" pitchFamily="2" charset="2"/>
              <a:buNone/>
            </a:pPr>
            <a:r>
              <a:rPr lang="en-US" sz="2300" b="0">
                <a:solidFill>
                  <a:srgbClr val="0000D2"/>
                </a:solidFill>
              </a:rPr>
              <a:t>PROSEDUR </a:t>
            </a:r>
            <a:r>
              <a:rPr lang="en-US" sz="2300" b="0" i="1">
                <a:solidFill>
                  <a:srgbClr val="0000D2"/>
                </a:solidFill>
              </a:rPr>
              <a:t>menetapkan</a:t>
            </a:r>
            <a:endParaRPr lang="en-US" sz="2100" i="1">
              <a:solidFill>
                <a:srgbClr val="0000D2"/>
              </a:solidFill>
            </a:endParaRPr>
          </a:p>
          <a:p>
            <a:pPr marL="627063" indent="-627063">
              <a:lnSpc>
                <a:spcPct val="120000"/>
              </a:lnSpc>
            </a:pPr>
            <a:r>
              <a:rPr lang="en-US" sz="2100" b="0">
                <a:solidFill>
                  <a:srgbClr val="339933"/>
                </a:solidFill>
              </a:rPr>
              <a:t>SIAPA melakukan APA</a:t>
            </a:r>
          </a:p>
          <a:p>
            <a:pPr marL="627063" indent="-627063">
              <a:lnSpc>
                <a:spcPct val="120000"/>
              </a:lnSpc>
            </a:pPr>
            <a:r>
              <a:rPr lang="en-US" sz="2100" b="0">
                <a:solidFill>
                  <a:srgbClr val="339933"/>
                </a:solidFill>
              </a:rPr>
              <a:t>DI MANA</a:t>
            </a:r>
          </a:p>
          <a:p>
            <a:pPr marL="627063" indent="-627063">
              <a:lnSpc>
                <a:spcPct val="120000"/>
              </a:lnSpc>
            </a:pPr>
            <a:r>
              <a:rPr lang="en-US" sz="2100" b="0">
                <a:solidFill>
                  <a:srgbClr val="339933"/>
                </a:solidFill>
              </a:rPr>
              <a:t>BILAMANA dan</a:t>
            </a:r>
          </a:p>
          <a:p>
            <a:pPr marL="627063" indent="-627063">
              <a:lnSpc>
                <a:spcPct val="120000"/>
              </a:lnSpc>
            </a:pPr>
            <a:r>
              <a:rPr lang="en-US" sz="2100" b="0">
                <a:solidFill>
                  <a:srgbClr val="339933"/>
                </a:solidFill>
              </a:rPr>
              <a:t>{BAGAIMANA}</a:t>
            </a:r>
            <a:endParaRPr lang="en-US" sz="2100">
              <a:solidFill>
                <a:srgbClr val="339933"/>
              </a:solidFill>
            </a:endParaRPr>
          </a:p>
          <a:p>
            <a:pPr marL="627063" indent="-627063">
              <a:buFont typeface="Monotype Sorts" pitchFamily="2" charset="2"/>
              <a:buNone/>
            </a:pPr>
            <a:endParaRPr lang="en-US" sz="2100"/>
          </a:p>
          <a:p>
            <a:pPr marL="627063" indent="-627063">
              <a:buFont typeface="Monotype Sorts" pitchFamily="2" charset="2"/>
              <a:buNone/>
            </a:pPr>
            <a:endParaRPr lang="en-US" sz="2100"/>
          </a:p>
          <a:p>
            <a:pPr marL="627063" indent="-627063">
              <a:buFont typeface="Monotype Sorts" pitchFamily="2" charset="2"/>
              <a:buNone/>
            </a:pPr>
            <a:r>
              <a:rPr lang="en-US" sz="2300" b="0">
                <a:solidFill>
                  <a:srgbClr val="0000D2"/>
                </a:solidFill>
              </a:rPr>
              <a:t>INSTRUKSI KERJA</a:t>
            </a:r>
            <a:r>
              <a:rPr lang="en-US" sz="2100" b="0">
                <a:solidFill>
                  <a:srgbClr val="0000D2"/>
                </a:solidFill>
              </a:rPr>
              <a:t> </a:t>
            </a:r>
            <a:r>
              <a:rPr lang="en-US" sz="2300" b="0" i="1">
                <a:solidFill>
                  <a:srgbClr val="0000D2"/>
                </a:solidFill>
              </a:rPr>
              <a:t>menetapkan lebih spesifik dan detail</a:t>
            </a:r>
          </a:p>
          <a:p>
            <a:pPr marL="627063" indent="-627063">
              <a:lnSpc>
                <a:spcPct val="120000"/>
              </a:lnSpc>
            </a:pPr>
            <a:r>
              <a:rPr lang="en-US" sz="2100" b="0">
                <a:solidFill>
                  <a:srgbClr val="339933"/>
                </a:solidFill>
              </a:rPr>
              <a:t>BAGAIMANA dan</a:t>
            </a:r>
          </a:p>
          <a:p>
            <a:pPr marL="627063" indent="-627063">
              <a:lnSpc>
                <a:spcPct val="120000"/>
              </a:lnSpc>
            </a:pPr>
            <a:r>
              <a:rPr lang="en-US" sz="2100" b="0">
                <a:solidFill>
                  <a:srgbClr val="339933"/>
                </a:solidFill>
              </a:rPr>
              <a:t>DENGAN APA</a:t>
            </a:r>
          </a:p>
        </p:txBody>
      </p:sp>
      <p:sp>
        <p:nvSpPr>
          <p:cNvPr id="1263619" name="Rectangle 3"/>
          <p:cNvSpPr>
            <a:spLocks noChangeArrowheads="1"/>
          </p:cNvSpPr>
          <p:nvPr/>
        </p:nvSpPr>
        <p:spPr bwMode="auto">
          <a:xfrm>
            <a:off x="731227" y="293689"/>
            <a:ext cx="7772400" cy="490537"/>
          </a:xfrm>
          <a:prstGeom prst="rect">
            <a:avLst/>
          </a:prstGeom>
          <a:noFill/>
          <a:ln w="9525">
            <a:noFill/>
            <a:miter lim="800000"/>
            <a:headEnd/>
            <a:tailEnd/>
          </a:ln>
          <a:effectLst/>
        </p:spPr>
        <p:txBody>
          <a:bodyPr lIns="95787" tIns="47892" rIns="95787" bIns="47892" anchor="ctr"/>
          <a:lstStyle/>
          <a:p>
            <a:pPr algn="r" defTabSz="957263"/>
            <a:r>
              <a:rPr kumimoji="1" lang="en-US" sz="2100" b="0" i="0" u="none">
                <a:solidFill>
                  <a:srgbClr val="0000FF"/>
                </a:solidFill>
                <a:latin typeface="Arial Black" pitchFamily="34" charset="0"/>
              </a:rPr>
              <a:t>P</a:t>
            </a:r>
            <a:r>
              <a:rPr kumimoji="1" lang="en-US" sz="1300" b="0" i="0" u="none">
                <a:solidFill>
                  <a:srgbClr val="0000FF"/>
                </a:solidFill>
                <a:latin typeface="Arial Black" pitchFamily="34" charset="0"/>
              </a:rPr>
              <a:t>ROSEDUR,</a:t>
            </a:r>
            <a:r>
              <a:rPr kumimoji="1" lang="en-US" sz="1300" b="0" u="none">
                <a:solidFill>
                  <a:schemeClr val="bg2"/>
                </a:solidFill>
              </a:rPr>
              <a:t> </a:t>
            </a:r>
            <a:r>
              <a:rPr kumimoji="1" lang="en-US" sz="2100" b="0" i="0" u="none">
                <a:solidFill>
                  <a:srgbClr val="0000FF"/>
                </a:solidFill>
                <a:latin typeface="Arial Black" pitchFamily="34" charset="0"/>
              </a:rPr>
              <a:t>I</a:t>
            </a:r>
            <a:r>
              <a:rPr kumimoji="1" lang="en-US" sz="1300" b="0" i="0" u="none">
                <a:solidFill>
                  <a:srgbClr val="0000FF"/>
                </a:solidFill>
                <a:latin typeface="Arial Black" pitchFamily="34" charset="0"/>
              </a:rPr>
              <a:t>NSTRUKSI </a:t>
            </a:r>
            <a:r>
              <a:rPr kumimoji="1" lang="en-US" sz="2100" b="0" i="0" u="none">
                <a:solidFill>
                  <a:srgbClr val="0000FF"/>
                </a:solidFill>
                <a:latin typeface="Arial Black" pitchFamily="34" charset="0"/>
              </a:rPr>
              <a:t>K</a:t>
            </a:r>
            <a:r>
              <a:rPr kumimoji="1" lang="en-US" sz="1300" b="0" i="0" u="none">
                <a:solidFill>
                  <a:srgbClr val="0000FF"/>
                </a:solidFill>
                <a:latin typeface="Arial Black" pitchFamily="34" charset="0"/>
              </a:rPr>
              <a:t>ERJA</a:t>
            </a:r>
            <a:r>
              <a:rPr kumimoji="1" lang="en-US" sz="1300" i="0" u="none">
                <a:solidFill>
                  <a:schemeClr val="bg2"/>
                </a:solidFill>
              </a:rPr>
              <a:t>, </a:t>
            </a:r>
            <a:r>
              <a:rPr kumimoji="1" lang="en-US" sz="2100" b="0" u="none">
                <a:solidFill>
                  <a:schemeClr val="bg2"/>
                </a:solidFill>
              </a:rPr>
              <a:t>R</a:t>
            </a:r>
            <a:r>
              <a:rPr kumimoji="1" lang="en-US" sz="1300" b="0" u="none">
                <a:solidFill>
                  <a:schemeClr val="bg2"/>
                </a:solidFill>
              </a:rPr>
              <a:t>EKAMAN</a:t>
            </a:r>
            <a:endParaRPr kumimoji="1" lang="en-US" sz="2100" i="0" u="none">
              <a:solidFill>
                <a:srgbClr val="0000FF"/>
              </a:solidFill>
            </a:endParaRPr>
          </a:p>
        </p:txBody>
      </p:sp>
      <p:pic>
        <p:nvPicPr>
          <p:cNvPr id="5"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t>halaman </a:t>
            </a:r>
            <a:fld id="{784B6AFC-98E4-4218-AB0A-909E23717C60}" type="slidenum">
              <a:rPr lang="en-US"/>
              <a:pPr/>
              <a:t>29</a:t>
            </a:fld>
            <a:r>
              <a:rPr lang="en-US"/>
              <a:t>  dari 50 halaman</a:t>
            </a:r>
          </a:p>
        </p:txBody>
      </p:sp>
      <p:sp>
        <p:nvSpPr>
          <p:cNvPr id="459779" name="Rectangle 1027"/>
          <p:cNvSpPr>
            <a:spLocks noChangeArrowheads="1"/>
          </p:cNvSpPr>
          <p:nvPr/>
        </p:nvSpPr>
        <p:spPr bwMode="auto">
          <a:xfrm>
            <a:off x="990600" y="704850"/>
            <a:ext cx="7772400" cy="895350"/>
          </a:xfrm>
          <a:prstGeom prst="rect">
            <a:avLst/>
          </a:prstGeom>
          <a:noFill/>
          <a:ln w="9525">
            <a:noFill/>
            <a:miter lim="800000"/>
            <a:headEnd/>
            <a:tailEnd/>
          </a:ln>
          <a:effectLst/>
        </p:spPr>
        <p:txBody>
          <a:bodyPr lIns="54571" tIns="27285" rIns="54571" bIns="27285" anchor="ctr"/>
          <a:lstStyle/>
          <a:p>
            <a:pPr algn="ctr" defTabSz="706438"/>
            <a:endParaRPr kumimoji="1" lang="id-ID" sz="1000" i="0" u="none">
              <a:solidFill>
                <a:srgbClr val="0000FF"/>
              </a:solidFill>
            </a:endParaRPr>
          </a:p>
        </p:txBody>
      </p:sp>
      <p:sp>
        <p:nvSpPr>
          <p:cNvPr id="459780" name="Rectangle 1028"/>
          <p:cNvSpPr>
            <a:spLocks noChangeArrowheads="1"/>
          </p:cNvSpPr>
          <p:nvPr/>
        </p:nvSpPr>
        <p:spPr bwMode="auto">
          <a:xfrm>
            <a:off x="1097574" y="2020908"/>
            <a:ext cx="7171592" cy="4408488"/>
          </a:xfrm>
          <a:prstGeom prst="rect">
            <a:avLst/>
          </a:prstGeom>
          <a:noFill/>
          <a:ln w="9525">
            <a:noFill/>
            <a:miter lim="800000"/>
            <a:headEnd/>
            <a:tailEnd/>
          </a:ln>
          <a:effectLst/>
        </p:spPr>
        <p:txBody>
          <a:bodyPr lIns="54571" tIns="27285" rIns="54571" bIns="27285"/>
          <a:lstStyle/>
          <a:p>
            <a:pPr marL="374650" indent="-374650" defTabSz="706438">
              <a:lnSpc>
                <a:spcPct val="120000"/>
              </a:lnSpc>
              <a:spcBef>
                <a:spcPct val="20000"/>
              </a:spcBef>
              <a:buClr>
                <a:srgbClr val="CC0000"/>
              </a:buClr>
              <a:buFont typeface="Monotype Sorts" pitchFamily="2" charset="2"/>
              <a:buChar char="2"/>
              <a:tabLst>
                <a:tab pos="1611313" algn="l"/>
              </a:tabLst>
            </a:pPr>
            <a:r>
              <a:rPr kumimoji="1" lang="en-US" sz="2100" b="0" i="0" u="none" dirty="0" smtClean="0">
                <a:solidFill>
                  <a:srgbClr val="0000FF"/>
                </a:solidFill>
              </a:rPr>
              <a:t>PROSEDUR</a:t>
            </a:r>
            <a:endParaRPr kumimoji="1" lang="en-US" sz="1800" i="0" u="none" dirty="0">
              <a:solidFill>
                <a:srgbClr val="000000"/>
              </a:solidFill>
            </a:endParaRPr>
          </a:p>
          <a:p>
            <a:pPr marL="842963" lvl="1" indent="-222250" defTabSz="706438">
              <a:lnSpc>
                <a:spcPct val="120000"/>
              </a:lnSpc>
              <a:spcBef>
                <a:spcPct val="20000"/>
              </a:spcBef>
              <a:buClr>
                <a:srgbClr val="0000CC"/>
              </a:buClr>
              <a:buFont typeface="Monotype Sorts" pitchFamily="2" charset="2"/>
              <a:buNone/>
              <a:tabLst>
                <a:tab pos="1611313" algn="l"/>
              </a:tabLst>
            </a:pPr>
            <a:r>
              <a:rPr kumimoji="1" lang="en-US" sz="1800" b="0" i="0" u="none" dirty="0">
                <a:solidFill>
                  <a:srgbClr val="000000"/>
                </a:solidFill>
              </a:rPr>
              <a:t>	</a:t>
            </a:r>
            <a:r>
              <a:rPr kumimoji="1" lang="en-US" sz="1800" b="0" i="0" u="none" dirty="0" err="1">
                <a:solidFill>
                  <a:schemeClr val="accent2"/>
                </a:solidFill>
              </a:rPr>
              <a:t>Mencakup</a:t>
            </a:r>
            <a:r>
              <a:rPr kumimoji="1" lang="en-US" sz="1800" b="0" i="0" u="none" dirty="0">
                <a:solidFill>
                  <a:schemeClr val="accent2"/>
                </a:solidFill>
              </a:rPr>
              <a:t> </a:t>
            </a:r>
            <a:r>
              <a:rPr kumimoji="1" lang="en-US" sz="1800" b="0" i="0" u="none" dirty="0" err="1">
                <a:solidFill>
                  <a:schemeClr val="accent2"/>
                </a:solidFill>
              </a:rPr>
              <a:t>satu</a:t>
            </a:r>
            <a:r>
              <a:rPr kumimoji="1" lang="en-US" sz="1800" b="0" i="0" u="none" dirty="0">
                <a:solidFill>
                  <a:schemeClr val="accent2"/>
                </a:solidFill>
              </a:rPr>
              <a:t> </a:t>
            </a:r>
            <a:r>
              <a:rPr kumimoji="1" lang="en-US" sz="1800" b="0" i="0" u="none" dirty="0" err="1">
                <a:solidFill>
                  <a:schemeClr val="accent2"/>
                </a:solidFill>
              </a:rPr>
              <a:t>seri</a:t>
            </a:r>
            <a:r>
              <a:rPr kumimoji="1" lang="en-US" sz="1800" b="0" i="0" u="none" dirty="0">
                <a:solidFill>
                  <a:schemeClr val="accent2"/>
                </a:solidFill>
              </a:rPr>
              <a:t> </a:t>
            </a:r>
            <a:r>
              <a:rPr kumimoji="1" lang="en-US" sz="1800" b="0" i="0" u="none" dirty="0" err="1">
                <a:solidFill>
                  <a:schemeClr val="accent2"/>
                </a:solidFill>
              </a:rPr>
              <a:t>atau</a:t>
            </a:r>
            <a:r>
              <a:rPr kumimoji="1" lang="en-US" sz="1800" b="0" i="0" u="none" dirty="0">
                <a:solidFill>
                  <a:schemeClr val="accent2"/>
                </a:solidFill>
              </a:rPr>
              <a:t> </a:t>
            </a:r>
            <a:r>
              <a:rPr kumimoji="1" lang="en-US" sz="1800" b="0" i="0" u="none" dirty="0" err="1">
                <a:solidFill>
                  <a:schemeClr val="accent2"/>
                </a:solidFill>
              </a:rPr>
              <a:t>urutan</a:t>
            </a:r>
            <a:r>
              <a:rPr kumimoji="1" lang="en-US" sz="1800" b="0" i="0" u="none" dirty="0">
                <a:solidFill>
                  <a:schemeClr val="accent2"/>
                </a:solidFill>
              </a:rPr>
              <a:t> </a:t>
            </a:r>
            <a:r>
              <a:rPr kumimoji="1" lang="en-US" sz="1800" b="0" i="0" u="none" dirty="0" err="1">
                <a:solidFill>
                  <a:schemeClr val="accent2"/>
                </a:solidFill>
              </a:rPr>
              <a:t>kegiatan</a:t>
            </a:r>
            <a:r>
              <a:rPr kumimoji="1" lang="en-US" sz="1800" b="0" i="0" u="none" dirty="0">
                <a:solidFill>
                  <a:schemeClr val="accent2"/>
                </a:solidFill>
              </a:rPr>
              <a:t> </a:t>
            </a:r>
            <a:r>
              <a:rPr kumimoji="1" lang="en-US" sz="1800" b="0" i="0" u="none" dirty="0" err="1">
                <a:solidFill>
                  <a:schemeClr val="accent2"/>
                </a:solidFill>
              </a:rPr>
              <a:t>dalam</a:t>
            </a:r>
            <a:r>
              <a:rPr kumimoji="1" lang="en-US" sz="1800" b="0" i="0" u="none" dirty="0">
                <a:solidFill>
                  <a:schemeClr val="accent2"/>
                </a:solidFill>
              </a:rPr>
              <a:t> </a:t>
            </a:r>
            <a:r>
              <a:rPr kumimoji="1" lang="en-US" sz="1800" b="0" i="0" u="none" dirty="0" err="1">
                <a:solidFill>
                  <a:schemeClr val="accent2"/>
                </a:solidFill>
              </a:rPr>
              <a:t>suatu</a:t>
            </a:r>
            <a:r>
              <a:rPr kumimoji="1" lang="en-US" sz="1800" b="0" i="0" u="none" dirty="0">
                <a:solidFill>
                  <a:schemeClr val="accent2"/>
                </a:solidFill>
              </a:rPr>
              <a:t> </a:t>
            </a:r>
            <a:r>
              <a:rPr kumimoji="1" lang="en-US" sz="1800" b="0" i="0" u="none" dirty="0" err="1">
                <a:solidFill>
                  <a:schemeClr val="accent2"/>
                </a:solidFill>
              </a:rPr>
              <a:t>bagian</a:t>
            </a:r>
            <a:r>
              <a:rPr kumimoji="1" lang="en-US" sz="1800" b="0" i="0" u="none" dirty="0">
                <a:solidFill>
                  <a:schemeClr val="accent2"/>
                </a:solidFill>
              </a:rPr>
              <a:t>/</a:t>
            </a:r>
            <a:r>
              <a:rPr kumimoji="1" lang="en-US" sz="1800" b="0" i="0" u="none" dirty="0" err="1">
                <a:solidFill>
                  <a:schemeClr val="accent2"/>
                </a:solidFill>
              </a:rPr>
              <a:t>bidang</a:t>
            </a:r>
            <a:r>
              <a:rPr kumimoji="1" lang="en-US" sz="1800" b="0" i="0" u="none" dirty="0">
                <a:solidFill>
                  <a:schemeClr val="accent2"/>
                </a:solidFill>
              </a:rPr>
              <a:t> </a:t>
            </a:r>
            <a:r>
              <a:rPr kumimoji="1" lang="en-US" sz="1800" b="0" i="0" u="none" dirty="0" err="1">
                <a:solidFill>
                  <a:schemeClr val="accent2"/>
                </a:solidFill>
              </a:rPr>
              <a:t>suatu</a:t>
            </a:r>
            <a:r>
              <a:rPr kumimoji="1" lang="en-US" sz="1800" b="0" i="0" u="none" dirty="0">
                <a:solidFill>
                  <a:schemeClr val="accent2"/>
                </a:solidFill>
              </a:rPr>
              <a:t> </a:t>
            </a:r>
            <a:r>
              <a:rPr kumimoji="1" lang="en-US" sz="1800" b="0" i="0" u="none" dirty="0" err="1">
                <a:solidFill>
                  <a:schemeClr val="accent2"/>
                </a:solidFill>
              </a:rPr>
              <a:t>perusahaan</a:t>
            </a:r>
            <a:endParaRPr kumimoji="1" lang="en-US" sz="1800" i="0" u="none" dirty="0">
              <a:solidFill>
                <a:srgbClr val="000000"/>
              </a:solidFill>
            </a:endParaRPr>
          </a:p>
          <a:p>
            <a:pPr marL="842963" lvl="1" indent="-222250" defTabSz="706438">
              <a:lnSpc>
                <a:spcPct val="120000"/>
              </a:lnSpc>
              <a:spcBef>
                <a:spcPct val="20000"/>
              </a:spcBef>
              <a:buClr>
                <a:srgbClr val="0000CC"/>
              </a:buClr>
              <a:buFont typeface="Monotype Sorts" pitchFamily="2" charset="2"/>
              <a:buNone/>
              <a:tabLst>
                <a:tab pos="1611313" algn="l"/>
              </a:tabLst>
            </a:pPr>
            <a:r>
              <a:rPr kumimoji="1" lang="en-US" sz="1800" b="0" i="0" u="none" dirty="0">
                <a:solidFill>
                  <a:srgbClr val="000000"/>
                </a:solidFill>
              </a:rPr>
              <a:t>	</a:t>
            </a:r>
            <a:r>
              <a:rPr kumimoji="1" lang="en-US" sz="1800" b="0" i="0" u="none" dirty="0" err="1">
                <a:solidFill>
                  <a:srgbClr val="008000"/>
                </a:solidFill>
              </a:rPr>
              <a:t>contoh</a:t>
            </a:r>
            <a:r>
              <a:rPr kumimoji="1" lang="en-US" sz="1800" b="0" i="0" u="none" dirty="0">
                <a:solidFill>
                  <a:srgbClr val="008000"/>
                </a:solidFill>
              </a:rPr>
              <a:t> :</a:t>
            </a:r>
            <a:r>
              <a:rPr kumimoji="1" lang="en-US" sz="1800" b="0" i="0" u="none" dirty="0">
                <a:solidFill>
                  <a:srgbClr val="000000"/>
                </a:solidFill>
              </a:rPr>
              <a:t>	- </a:t>
            </a:r>
            <a:r>
              <a:rPr kumimoji="1" lang="en-US" sz="1800" b="0" i="0" u="none" dirty="0" err="1">
                <a:solidFill>
                  <a:srgbClr val="000000"/>
                </a:solidFill>
              </a:rPr>
              <a:t>prosedur</a:t>
            </a:r>
            <a:r>
              <a:rPr kumimoji="1" lang="en-US" sz="1800" b="0" i="0" u="none" dirty="0">
                <a:solidFill>
                  <a:srgbClr val="000000"/>
                </a:solidFill>
              </a:rPr>
              <a:t> </a:t>
            </a:r>
            <a:r>
              <a:rPr kumimoji="1" lang="en-US" sz="1800" b="0" i="0" u="none" dirty="0" err="1">
                <a:solidFill>
                  <a:srgbClr val="000000"/>
                </a:solidFill>
              </a:rPr>
              <a:t>pembelian</a:t>
            </a:r>
            <a:endParaRPr kumimoji="1" lang="en-US" sz="1800" b="0" i="0" u="none" dirty="0">
              <a:solidFill>
                <a:srgbClr val="000000"/>
              </a:solidFill>
            </a:endParaRPr>
          </a:p>
          <a:p>
            <a:pPr marL="842963" lvl="1" indent="-222250" defTabSz="706438">
              <a:lnSpc>
                <a:spcPct val="120000"/>
              </a:lnSpc>
              <a:spcBef>
                <a:spcPct val="20000"/>
              </a:spcBef>
              <a:buClr>
                <a:srgbClr val="0000CC"/>
              </a:buClr>
              <a:buFont typeface="Monotype Sorts" pitchFamily="2" charset="2"/>
              <a:buNone/>
              <a:tabLst>
                <a:tab pos="1611313" algn="l"/>
              </a:tabLst>
            </a:pPr>
            <a:r>
              <a:rPr kumimoji="1" lang="en-US" sz="1800" b="0" i="0" u="none" dirty="0">
                <a:solidFill>
                  <a:srgbClr val="000000"/>
                </a:solidFill>
              </a:rPr>
              <a:t>			- </a:t>
            </a:r>
            <a:r>
              <a:rPr kumimoji="1" lang="en-US" sz="1800" b="0" i="0" u="none" dirty="0" err="1">
                <a:solidFill>
                  <a:srgbClr val="000000"/>
                </a:solidFill>
              </a:rPr>
              <a:t>prosedur</a:t>
            </a:r>
            <a:r>
              <a:rPr kumimoji="1" lang="en-US" sz="1800" b="0" i="0" u="none" dirty="0">
                <a:solidFill>
                  <a:srgbClr val="000000"/>
                </a:solidFill>
              </a:rPr>
              <a:t> </a:t>
            </a:r>
            <a:r>
              <a:rPr kumimoji="1" lang="en-US" sz="1800" b="0" i="0" u="none" dirty="0" err="1">
                <a:solidFill>
                  <a:srgbClr val="000000"/>
                </a:solidFill>
              </a:rPr>
              <a:t>paralel</a:t>
            </a:r>
            <a:r>
              <a:rPr kumimoji="1" lang="en-US" sz="1800" b="0" i="0" u="none" dirty="0">
                <a:solidFill>
                  <a:srgbClr val="000000"/>
                </a:solidFill>
              </a:rPr>
              <a:t> </a:t>
            </a:r>
            <a:r>
              <a:rPr kumimoji="1" lang="en-US" sz="1800" b="0" i="0" u="none" dirty="0" err="1">
                <a:solidFill>
                  <a:srgbClr val="000000"/>
                </a:solidFill>
              </a:rPr>
              <a:t>ke</a:t>
            </a:r>
            <a:r>
              <a:rPr kumimoji="1" lang="en-US" sz="1800" b="0" i="0" u="none" dirty="0">
                <a:solidFill>
                  <a:srgbClr val="000000"/>
                </a:solidFill>
              </a:rPr>
              <a:t> </a:t>
            </a:r>
            <a:r>
              <a:rPr kumimoji="1" lang="en-US" sz="1800" b="0" i="0" u="none" dirty="0" err="1">
                <a:solidFill>
                  <a:srgbClr val="000000"/>
                </a:solidFill>
              </a:rPr>
              <a:t>sistem</a:t>
            </a:r>
            <a:endParaRPr kumimoji="1" lang="en-US" sz="1800" i="0" u="none" dirty="0">
              <a:solidFill>
                <a:srgbClr val="000000"/>
              </a:solidFill>
            </a:endParaRPr>
          </a:p>
          <a:p>
            <a:pPr marL="842963" lvl="1" indent="-222250" defTabSz="706438">
              <a:lnSpc>
                <a:spcPct val="70000"/>
              </a:lnSpc>
              <a:spcBef>
                <a:spcPct val="20000"/>
              </a:spcBef>
              <a:buClr>
                <a:srgbClr val="0000CC"/>
              </a:buClr>
              <a:buFont typeface="Monotype Sorts" pitchFamily="2" charset="2"/>
              <a:buNone/>
              <a:tabLst>
                <a:tab pos="1611313" algn="l"/>
              </a:tabLst>
            </a:pPr>
            <a:endParaRPr kumimoji="1" lang="en-US" sz="1800" i="0" u="none" dirty="0">
              <a:solidFill>
                <a:srgbClr val="000000"/>
              </a:solidFill>
            </a:endParaRPr>
          </a:p>
          <a:p>
            <a:pPr marL="374650" indent="-374650" defTabSz="706438">
              <a:lnSpc>
                <a:spcPct val="120000"/>
              </a:lnSpc>
              <a:spcBef>
                <a:spcPct val="20000"/>
              </a:spcBef>
              <a:buClr>
                <a:srgbClr val="CC0000"/>
              </a:buClr>
              <a:buFont typeface="Monotype Sorts" pitchFamily="2" charset="2"/>
              <a:buChar char="2"/>
              <a:tabLst>
                <a:tab pos="1611313" algn="l"/>
              </a:tabLst>
            </a:pPr>
            <a:r>
              <a:rPr kumimoji="1" lang="en-US" sz="2100" b="0" i="0" u="none" dirty="0">
                <a:solidFill>
                  <a:srgbClr val="0000FF"/>
                </a:solidFill>
              </a:rPr>
              <a:t>INSTRUKSI KERJA</a:t>
            </a:r>
            <a:endParaRPr kumimoji="1" lang="en-US" sz="1800" i="0" u="none" dirty="0">
              <a:solidFill>
                <a:srgbClr val="000000"/>
              </a:solidFill>
            </a:endParaRPr>
          </a:p>
          <a:p>
            <a:pPr marL="374650" indent="-374650" defTabSz="706438">
              <a:lnSpc>
                <a:spcPct val="120000"/>
              </a:lnSpc>
              <a:spcBef>
                <a:spcPct val="20000"/>
              </a:spcBef>
              <a:buClr>
                <a:srgbClr val="CC0000"/>
              </a:buClr>
              <a:buFont typeface="Monotype Sorts" pitchFamily="2" charset="2"/>
              <a:buNone/>
              <a:tabLst>
                <a:tab pos="1611313" algn="l"/>
              </a:tabLst>
            </a:pPr>
            <a:r>
              <a:rPr kumimoji="1" lang="en-US" sz="1800" i="0" u="none" dirty="0">
                <a:solidFill>
                  <a:schemeClr val="accent2"/>
                </a:solidFill>
              </a:rPr>
              <a:t>	</a:t>
            </a:r>
            <a:r>
              <a:rPr kumimoji="1" lang="en-US" sz="1800" b="0" i="0" u="none" dirty="0" err="1">
                <a:solidFill>
                  <a:schemeClr val="accent2"/>
                </a:solidFill>
              </a:rPr>
              <a:t>Mencakup</a:t>
            </a:r>
            <a:r>
              <a:rPr kumimoji="1" lang="en-US" sz="1800" b="0" i="0" u="none" dirty="0">
                <a:solidFill>
                  <a:schemeClr val="accent2"/>
                </a:solidFill>
              </a:rPr>
              <a:t> </a:t>
            </a:r>
            <a:r>
              <a:rPr kumimoji="1" lang="en-US" sz="1800" b="0" i="0" u="none" dirty="0" err="1">
                <a:solidFill>
                  <a:schemeClr val="accent2"/>
                </a:solidFill>
              </a:rPr>
              <a:t>salah</a:t>
            </a:r>
            <a:r>
              <a:rPr kumimoji="1" lang="en-US" sz="1800" b="0" i="0" u="none" dirty="0">
                <a:solidFill>
                  <a:schemeClr val="accent2"/>
                </a:solidFill>
              </a:rPr>
              <a:t> </a:t>
            </a:r>
            <a:r>
              <a:rPr kumimoji="1" lang="en-US" sz="1800" b="0" i="0" u="none" dirty="0" err="1">
                <a:solidFill>
                  <a:schemeClr val="accent2"/>
                </a:solidFill>
              </a:rPr>
              <a:t>satu</a:t>
            </a:r>
            <a:r>
              <a:rPr kumimoji="1" lang="en-US" sz="1800" b="0" i="0" u="none" dirty="0">
                <a:solidFill>
                  <a:schemeClr val="accent2"/>
                </a:solidFill>
              </a:rPr>
              <a:t> </a:t>
            </a:r>
            <a:r>
              <a:rPr kumimoji="1" lang="en-US" sz="1800" b="0" i="0" u="none" dirty="0" err="1">
                <a:solidFill>
                  <a:schemeClr val="accent2"/>
                </a:solidFill>
              </a:rPr>
              <a:t>kegiatan</a:t>
            </a:r>
            <a:r>
              <a:rPr kumimoji="1" lang="en-US" sz="1800" b="0" i="0" u="none" dirty="0">
                <a:solidFill>
                  <a:schemeClr val="accent2"/>
                </a:solidFill>
              </a:rPr>
              <a:t> </a:t>
            </a:r>
            <a:r>
              <a:rPr kumimoji="1" lang="en-US" sz="1800" b="0" i="0" u="none" dirty="0" err="1">
                <a:solidFill>
                  <a:schemeClr val="accent2"/>
                </a:solidFill>
              </a:rPr>
              <a:t>dari</a:t>
            </a:r>
            <a:r>
              <a:rPr kumimoji="1" lang="en-US" sz="1800" b="0" i="0" u="none" dirty="0">
                <a:solidFill>
                  <a:schemeClr val="accent2"/>
                </a:solidFill>
              </a:rPr>
              <a:t> </a:t>
            </a:r>
            <a:r>
              <a:rPr kumimoji="1" lang="en-US" sz="1800" b="0" i="0" u="none" dirty="0" err="1">
                <a:solidFill>
                  <a:schemeClr val="accent2"/>
                </a:solidFill>
              </a:rPr>
              <a:t>suatu</a:t>
            </a:r>
            <a:r>
              <a:rPr kumimoji="1" lang="en-US" sz="1800" b="0" i="0" u="none" dirty="0">
                <a:solidFill>
                  <a:schemeClr val="accent2"/>
                </a:solidFill>
              </a:rPr>
              <a:t> </a:t>
            </a:r>
            <a:r>
              <a:rPr kumimoji="1" lang="en-US" sz="1800" b="0" i="0" u="none" dirty="0" err="1">
                <a:solidFill>
                  <a:schemeClr val="accent2"/>
                </a:solidFill>
              </a:rPr>
              <a:t>prosedur</a:t>
            </a:r>
            <a:endParaRPr kumimoji="1" lang="en-US" sz="1800" i="0" u="none" dirty="0">
              <a:solidFill>
                <a:srgbClr val="000000"/>
              </a:solidFill>
            </a:endParaRPr>
          </a:p>
          <a:p>
            <a:pPr marL="842963" lvl="1" indent="-222250" defTabSz="706438">
              <a:lnSpc>
                <a:spcPct val="120000"/>
              </a:lnSpc>
              <a:spcBef>
                <a:spcPct val="20000"/>
              </a:spcBef>
              <a:buClr>
                <a:srgbClr val="0000CC"/>
              </a:buClr>
              <a:buFont typeface="Monotype Sorts" pitchFamily="2" charset="2"/>
              <a:buNone/>
              <a:tabLst>
                <a:tab pos="1611313" algn="l"/>
              </a:tabLst>
            </a:pPr>
            <a:r>
              <a:rPr kumimoji="1" lang="en-US" sz="1800" b="0" i="0" u="none" dirty="0">
                <a:solidFill>
                  <a:srgbClr val="008000"/>
                </a:solidFill>
              </a:rPr>
              <a:t>	</a:t>
            </a:r>
            <a:r>
              <a:rPr kumimoji="1" lang="en-US" sz="1800" b="0" i="0" u="none" dirty="0" err="1">
                <a:solidFill>
                  <a:srgbClr val="008000"/>
                </a:solidFill>
              </a:rPr>
              <a:t>contoh</a:t>
            </a:r>
            <a:r>
              <a:rPr kumimoji="1" lang="en-US" sz="1800" b="0" i="0" u="none" dirty="0">
                <a:solidFill>
                  <a:srgbClr val="008000"/>
                </a:solidFill>
              </a:rPr>
              <a:t> :</a:t>
            </a:r>
            <a:r>
              <a:rPr kumimoji="1" lang="en-US" sz="1800" b="0" i="0" u="none" dirty="0">
                <a:solidFill>
                  <a:srgbClr val="000000"/>
                </a:solidFill>
              </a:rPr>
              <a:t>	- </a:t>
            </a:r>
            <a:r>
              <a:rPr kumimoji="1" lang="en-US" sz="1800" b="0" i="0" u="none" dirty="0" err="1">
                <a:solidFill>
                  <a:srgbClr val="000000"/>
                </a:solidFill>
              </a:rPr>
              <a:t>instruksi</a:t>
            </a:r>
            <a:r>
              <a:rPr kumimoji="1" lang="en-US" sz="1800" b="0" i="0" u="none" dirty="0">
                <a:solidFill>
                  <a:srgbClr val="000000"/>
                </a:solidFill>
              </a:rPr>
              <a:t> up-load data cater</a:t>
            </a:r>
          </a:p>
          <a:p>
            <a:pPr marL="842963" lvl="1" indent="-222250" defTabSz="706438">
              <a:lnSpc>
                <a:spcPct val="120000"/>
              </a:lnSpc>
              <a:spcBef>
                <a:spcPct val="20000"/>
              </a:spcBef>
              <a:buClr>
                <a:srgbClr val="0000CC"/>
              </a:buClr>
              <a:buFont typeface="Monotype Sorts" pitchFamily="2" charset="2"/>
              <a:buNone/>
              <a:tabLst>
                <a:tab pos="1611313" algn="l"/>
              </a:tabLst>
            </a:pPr>
            <a:r>
              <a:rPr kumimoji="1" lang="en-US" sz="1800" b="0" i="0" u="none" dirty="0">
                <a:solidFill>
                  <a:srgbClr val="000000"/>
                </a:solidFill>
              </a:rPr>
              <a:t>			- </a:t>
            </a:r>
            <a:r>
              <a:rPr kumimoji="1" lang="en-US" sz="1800" b="0" i="0" u="none" dirty="0" err="1">
                <a:solidFill>
                  <a:srgbClr val="000000"/>
                </a:solidFill>
              </a:rPr>
              <a:t>pedoman</a:t>
            </a:r>
            <a:r>
              <a:rPr kumimoji="1" lang="en-US" sz="1800" b="0" i="0" u="none" dirty="0">
                <a:solidFill>
                  <a:srgbClr val="000000"/>
                </a:solidFill>
              </a:rPr>
              <a:t> </a:t>
            </a:r>
            <a:r>
              <a:rPr kumimoji="1" lang="en-US" sz="1800" b="0" i="0" u="none" dirty="0" err="1">
                <a:solidFill>
                  <a:srgbClr val="000000"/>
                </a:solidFill>
              </a:rPr>
              <a:t>pengujian</a:t>
            </a:r>
            <a:r>
              <a:rPr kumimoji="1" lang="en-US" sz="1800" b="0" i="0" u="none" dirty="0">
                <a:solidFill>
                  <a:srgbClr val="000000"/>
                </a:solidFill>
              </a:rPr>
              <a:t> </a:t>
            </a:r>
            <a:r>
              <a:rPr kumimoji="1" lang="en-US" sz="1800" b="0" i="0" u="none" dirty="0" err="1">
                <a:solidFill>
                  <a:srgbClr val="000000"/>
                </a:solidFill>
              </a:rPr>
              <a:t>kadar</a:t>
            </a:r>
            <a:r>
              <a:rPr kumimoji="1" lang="en-US" sz="1800" b="0" i="0" u="none" dirty="0">
                <a:solidFill>
                  <a:srgbClr val="000000"/>
                </a:solidFill>
              </a:rPr>
              <a:t> air</a:t>
            </a:r>
            <a:endParaRPr kumimoji="1" lang="en-US" sz="1800" i="0" u="none" dirty="0">
              <a:solidFill>
                <a:srgbClr val="000000"/>
              </a:solidFill>
            </a:endParaRPr>
          </a:p>
          <a:p>
            <a:pPr marL="374650" indent="-374650" defTabSz="706438">
              <a:spcBef>
                <a:spcPct val="20000"/>
              </a:spcBef>
              <a:buClr>
                <a:srgbClr val="CC0000"/>
              </a:buClr>
              <a:buFont typeface="Monotype Sorts" pitchFamily="2" charset="2"/>
              <a:buNone/>
              <a:tabLst>
                <a:tab pos="1611313" algn="l"/>
              </a:tabLst>
            </a:pPr>
            <a:endParaRPr kumimoji="1" lang="en-US" sz="1000" i="0" u="none" dirty="0">
              <a:solidFill>
                <a:srgbClr val="000000"/>
              </a:solidFill>
            </a:endParaRPr>
          </a:p>
        </p:txBody>
      </p:sp>
      <p:graphicFrame>
        <p:nvGraphicFramePr>
          <p:cNvPr id="459782" name="Object 1030"/>
          <p:cNvGraphicFramePr>
            <a:graphicFrameLocks noChangeAspect="1"/>
          </p:cNvGraphicFramePr>
          <p:nvPr/>
        </p:nvGraphicFramePr>
        <p:xfrm>
          <a:off x="6822831" y="3581400"/>
          <a:ext cx="1784838" cy="1898650"/>
        </p:xfrm>
        <a:graphic>
          <a:graphicData uri="http://schemas.openxmlformats.org/presentationml/2006/ole">
            <mc:AlternateContent xmlns:mc="http://schemas.openxmlformats.org/markup-compatibility/2006">
              <mc:Choice xmlns:v="urn:schemas-microsoft-com:vml" Requires="v">
                <p:oleObj spid="_x0000_s5123" name="Clip" r:id="rId3" imgW="4016520" imgH="3945240" progId="">
                  <p:embed/>
                </p:oleObj>
              </mc:Choice>
              <mc:Fallback>
                <p:oleObj name="Clip" r:id="rId3" imgW="4016520" imgH="39452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2831" y="3581400"/>
                        <a:ext cx="1784838" cy="189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9783" name="Rectangle 1031"/>
          <p:cNvSpPr>
            <a:spLocks noChangeArrowheads="1"/>
          </p:cNvSpPr>
          <p:nvPr/>
        </p:nvSpPr>
        <p:spPr bwMode="auto">
          <a:xfrm>
            <a:off x="731227" y="293689"/>
            <a:ext cx="7772400" cy="490537"/>
          </a:xfrm>
          <a:prstGeom prst="rect">
            <a:avLst/>
          </a:prstGeom>
          <a:noFill/>
          <a:ln w="9525">
            <a:noFill/>
            <a:miter lim="800000"/>
            <a:headEnd/>
            <a:tailEnd/>
          </a:ln>
          <a:effectLst/>
        </p:spPr>
        <p:txBody>
          <a:bodyPr lIns="95787" tIns="47892" rIns="95787" bIns="47892" anchor="ctr"/>
          <a:lstStyle/>
          <a:p>
            <a:pPr algn="r" defTabSz="957263"/>
            <a:r>
              <a:rPr kumimoji="1" lang="en-US" sz="2100" b="0" i="0" u="none">
                <a:solidFill>
                  <a:srgbClr val="0000FF"/>
                </a:solidFill>
                <a:latin typeface="Arial Black" pitchFamily="34" charset="0"/>
              </a:rPr>
              <a:t>P</a:t>
            </a:r>
            <a:r>
              <a:rPr kumimoji="1" lang="en-US" sz="1300" b="0" i="0" u="none">
                <a:solidFill>
                  <a:srgbClr val="0000FF"/>
                </a:solidFill>
                <a:latin typeface="Arial Black" pitchFamily="34" charset="0"/>
              </a:rPr>
              <a:t>ROSEDUR, </a:t>
            </a:r>
            <a:r>
              <a:rPr kumimoji="1" lang="en-US" sz="2100" b="0" i="0" u="none">
                <a:solidFill>
                  <a:srgbClr val="0000FF"/>
                </a:solidFill>
                <a:latin typeface="Arial Black" pitchFamily="34" charset="0"/>
              </a:rPr>
              <a:t>I</a:t>
            </a:r>
            <a:r>
              <a:rPr kumimoji="1" lang="en-US" sz="1300" b="0" i="0" u="none">
                <a:solidFill>
                  <a:srgbClr val="0000FF"/>
                </a:solidFill>
                <a:latin typeface="Arial Black" pitchFamily="34" charset="0"/>
              </a:rPr>
              <a:t>NSTRUKSI </a:t>
            </a:r>
            <a:r>
              <a:rPr kumimoji="1" lang="en-US" sz="2100" b="0" i="0" u="none">
                <a:solidFill>
                  <a:srgbClr val="0000FF"/>
                </a:solidFill>
                <a:latin typeface="Arial Black" pitchFamily="34" charset="0"/>
              </a:rPr>
              <a:t>K</a:t>
            </a:r>
            <a:r>
              <a:rPr kumimoji="1" lang="en-US" sz="1300" b="0" i="0" u="none">
                <a:solidFill>
                  <a:srgbClr val="0000FF"/>
                </a:solidFill>
                <a:latin typeface="Arial Black" pitchFamily="34" charset="0"/>
              </a:rPr>
              <a:t>ERJA,</a:t>
            </a:r>
            <a:r>
              <a:rPr kumimoji="1" lang="en-US" sz="1300" b="0" u="none">
                <a:solidFill>
                  <a:schemeClr val="bg2"/>
                </a:solidFill>
              </a:rPr>
              <a:t> </a:t>
            </a:r>
            <a:r>
              <a:rPr kumimoji="1" lang="en-US" sz="2100" b="0" u="none">
                <a:solidFill>
                  <a:schemeClr val="bg2"/>
                </a:solidFill>
              </a:rPr>
              <a:t>R</a:t>
            </a:r>
            <a:r>
              <a:rPr kumimoji="1" lang="en-US" sz="1300" b="0" u="none">
                <a:solidFill>
                  <a:schemeClr val="bg2"/>
                </a:solidFill>
              </a:rPr>
              <a:t>EKAMAN</a:t>
            </a:r>
          </a:p>
        </p:txBody>
      </p:sp>
      <p:pic>
        <p:nvPicPr>
          <p:cNvPr id="7" name="Picture 2" descr="http://www.alliedautomotive.com/Portals/157413/images/ISO-9001-2008-Certified.jpg"/>
          <p:cNvPicPr>
            <a:picLocks noChangeAspect="1" noChangeArrowheads="1"/>
          </p:cNvPicPr>
          <p:nvPr/>
        </p:nvPicPr>
        <p:blipFill>
          <a:blip r:embed="rId5" cstate="print"/>
          <a:srcRect/>
          <a:stretch>
            <a:fillRect/>
          </a:stretch>
        </p:blipFill>
        <p:spPr bwMode="auto">
          <a:xfrm>
            <a:off x="8254656" y="6143644"/>
            <a:ext cx="817938" cy="642942"/>
          </a:xfrm>
          <a:prstGeom prst="rect">
            <a:avLst/>
          </a:prstGeom>
          <a:noFill/>
        </p:spPr>
      </p:pic>
      <p:sp>
        <p:nvSpPr>
          <p:cNvPr id="8" name="TextBox 7"/>
          <p:cNvSpPr txBox="1"/>
          <p:nvPr/>
        </p:nvSpPr>
        <p:spPr>
          <a:xfrm>
            <a:off x="2475739" y="987966"/>
            <a:ext cx="4270336" cy="523220"/>
          </a:xfrm>
          <a:prstGeom prst="rect">
            <a:avLst/>
          </a:prstGeom>
          <a:solidFill>
            <a:srgbClr val="FFC000"/>
          </a:solidFill>
        </p:spPr>
        <p:txBody>
          <a:bodyPr wrap="none" rtlCol="0">
            <a:spAutoFit/>
          </a:bodyPr>
          <a:lstStyle/>
          <a:p>
            <a:r>
              <a:rPr kumimoji="1" lang="en-US" sz="2800" dirty="0" err="1" smtClean="0">
                <a:solidFill>
                  <a:srgbClr val="000000"/>
                </a:solidFill>
              </a:rPr>
              <a:t>Prosedur</a:t>
            </a:r>
            <a:r>
              <a:rPr kumimoji="1" lang="en-US" sz="2800" dirty="0" smtClean="0">
                <a:solidFill>
                  <a:srgbClr val="000000"/>
                </a:solidFill>
              </a:rPr>
              <a:t> </a:t>
            </a:r>
            <a:r>
              <a:rPr kumimoji="1" lang="en-US" sz="2800" dirty="0" err="1" smtClean="0">
                <a:solidFill>
                  <a:srgbClr val="000000"/>
                </a:solidFill>
              </a:rPr>
              <a:t>dan</a:t>
            </a:r>
            <a:r>
              <a:rPr kumimoji="1" lang="en-US" sz="2800" dirty="0" smtClean="0">
                <a:solidFill>
                  <a:srgbClr val="000000"/>
                </a:solidFill>
              </a:rPr>
              <a:t> </a:t>
            </a:r>
            <a:r>
              <a:rPr kumimoji="1" lang="en-US" sz="2800" dirty="0" err="1" smtClean="0">
                <a:solidFill>
                  <a:srgbClr val="000000"/>
                </a:solidFill>
              </a:rPr>
              <a:t>Instruksi</a:t>
            </a:r>
            <a:r>
              <a:rPr kumimoji="1" lang="en-US" sz="2800" dirty="0" smtClean="0">
                <a:solidFill>
                  <a:srgbClr val="000000"/>
                </a:solidFill>
              </a:rPr>
              <a:t> </a:t>
            </a:r>
            <a:r>
              <a:rPr kumimoji="1" lang="en-US" sz="2800" dirty="0" err="1" smtClean="0">
                <a:solidFill>
                  <a:srgbClr val="000000"/>
                </a:solidFill>
              </a:rPr>
              <a:t>Kerja</a:t>
            </a:r>
            <a:endParaRPr kumimoji="1" lang="en-US" sz="2800" dirty="0" smtClean="0">
              <a:solidFill>
                <a:srgbClr val="0000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halaman </a:t>
            </a:r>
            <a:fld id="{39DD1B6C-FE9F-4184-86E6-4A796FCBFE00}" type="slidenum">
              <a:rPr lang="en-US"/>
              <a:pPr/>
              <a:t>3</a:t>
            </a:fld>
            <a:r>
              <a:rPr lang="en-US"/>
              <a:t>  dari 50 halaman</a:t>
            </a:r>
          </a:p>
        </p:txBody>
      </p:sp>
      <p:sp>
        <p:nvSpPr>
          <p:cNvPr id="1196035" name="Rectangle 3"/>
          <p:cNvSpPr>
            <a:spLocks noGrp="1" noChangeArrowheads="1"/>
          </p:cNvSpPr>
          <p:nvPr>
            <p:ph type="body" idx="1"/>
          </p:nvPr>
        </p:nvSpPr>
        <p:spPr bwMode="auto">
          <a:xfrm>
            <a:off x="823546" y="1773238"/>
            <a:ext cx="7536474" cy="4176712"/>
          </a:xfrm>
          <a:noFill/>
          <a:ln>
            <a:miter lim="800000"/>
            <a:headEnd/>
            <a:tailEnd/>
          </a:ln>
        </p:spPr>
        <p:txBody>
          <a:bodyPr vert="horz" wrap="square" lIns="70962" tIns="47864" rIns="70962" bIns="47864" numCol="1" anchor="ctr" anchorCtr="1" compatLnSpc="1">
            <a:prstTxWarp prst="textNoShape">
              <a:avLst/>
            </a:prstTxWarp>
          </a:bodyPr>
          <a:lstStyle/>
          <a:p>
            <a:pPr marL="914400" indent="-914400" algn="just">
              <a:lnSpc>
                <a:spcPct val="120000"/>
              </a:lnSpc>
              <a:spcBef>
                <a:spcPct val="70000"/>
              </a:spcBef>
              <a:buFont typeface="Monotype Sorts" pitchFamily="2" charset="2"/>
              <a:buAutoNum type="arabicPeriod"/>
            </a:pPr>
            <a:r>
              <a:rPr lang="en-US" sz="2100" i="1" dirty="0"/>
              <a:t>Audience</a:t>
            </a:r>
            <a:r>
              <a:rPr lang="en-US" sz="2100" dirty="0"/>
              <a:t> </a:t>
            </a:r>
            <a:r>
              <a:rPr lang="en-US" sz="2100" dirty="0" err="1"/>
              <a:t>memahami</a:t>
            </a:r>
            <a:r>
              <a:rPr lang="en-US" sz="2100" dirty="0"/>
              <a:t> </a:t>
            </a:r>
            <a:r>
              <a:rPr lang="en-US" sz="2100" dirty="0" err="1"/>
              <a:t>secara</a:t>
            </a:r>
            <a:r>
              <a:rPr lang="en-US" sz="2100" dirty="0"/>
              <a:t> </a:t>
            </a:r>
            <a:r>
              <a:rPr lang="en-US" sz="2100" dirty="0" err="1"/>
              <a:t>garis</a:t>
            </a:r>
            <a:r>
              <a:rPr lang="en-US" sz="2100" dirty="0"/>
              <a:t> </a:t>
            </a:r>
            <a:r>
              <a:rPr lang="en-US" sz="2100" dirty="0" err="1"/>
              <a:t>besar</a:t>
            </a:r>
            <a:r>
              <a:rPr lang="en-US" sz="2100" dirty="0"/>
              <a:t> </a:t>
            </a:r>
            <a:r>
              <a:rPr lang="en-US" sz="2100" dirty="0" err="1"/>
              <a:t>tentang</a:t>
            </a:r>
            <a:r>
              <a:rPr lang="en-US" sz="2100" dirty="0"/>
              <a:t> </a:t>
            </a:r>
            <a:r>
              <a:rPr lang="en-US" sz="2100" dirty="0" err="1"/>
              <a:t>standar</a:t>
            </a:r>
            <a:r>
              <a:rPr lang="en-US" sz="2100" dirty="0"/>
              <a:t>/</a:t>
            </a:r>
            <a:r>
              <a:rPr lang="en-US" sz="2100" dirty="0" err="1"/>
              <a:t>spesifikasi</a:t>
            </a:r>
            <a:r>
              <a:rPr lang="en-US" sz="2100" dirty="0"/>
              <a:t> </a:t>
            </a:r>
            <a:r>
              <a:rPr lang="en-US" sz="2100" dirty="0" err="1"/>
              <a:t>sistem</a:t>
            </a:r>
            <a:r>
              <a:rPr lang="en-US" sz="2100" dirty="0"/>
              <a:t> </a:t>
            </a:r>
            <a:r>
              <a:rPr lang="en-US" sz="2100" dirty="0" err="1"/>
              <a:t>manajemen</a:t>
            </a:r>
            <a:r>
              <a:rPr lang="en-US" sz="2100" dirty="0"/>
              <a:t> ISO 9001 : 2008</a:t>
            </a:r>
          </a:p>
          <a:p>
            <a:pPr marL="914400" indent="-914400" algn="just">
              <a:lnSpc>
                <a:spcPct val="120000"/>
              </a:lnSpc>
              <a:spcBef>
                <a:spcPct val="70000"/>
              </a:spcBef>
              <a:buFont typeface="Monotype Sorts" pitchFamily="2" charset="2"/>
              <a:buAutoNum type="arabicPeriod"/>
            </a:pPr>
            <a:r>
              <a:rPr lang="en-US" sz="2100" i="1" dirty="0"/>
              <a:t>Audience</a:t>
            </a:r>
            <a:r>
              <a:rPr lang="en-US" sz="2100" dirty="0"/>
              <a:t> </a:t>
            </a:r>
            <a:r>
              <a:rPr lang="en-US" sz="2100" dirty="0" err="1"/>
              <a:t>mendapatkan</a:t>
            </a:r>
            <a:r>
              <a:rPr lang="en-US" sz="2100" dirty="0"/>
              <a:t> </a:t>
            </a:r>
            <a:r>
              <a:rPr lang="en-US" sz="2100" dirty="0" err="1"/>
              <a:t>gambaran</a:t>
            </a:r>
            <a:r>
              <a:rPr lang="en-US" sz="2100" dirty="0"/>
              <a:t> </a:t>
            </a:r>
            <a:r>
              <a:rPr lang="en-US" sz="2100" dirty="0" err="1"/>
              <a:t>mengenai</a:t>
            </a:r>
            <a:r>
              <a:rPr lang="en-US" sz="2100" dirty="0"/>
              <a:t> </a:t>
            </a:r>
            <a:r>
              <a:rPr lang="en-US" sz="2100" dirty="0" err="1"/>
              <a:t>proses</a:t>
            </a:r>
            <a:r>
              <a:rPr lang="en-US" sz="2100" dirty="0"/>
              <a:t> </a:t>
            </a:r>
            <a:r>
              <a:rPr lang="en-US" sz="2100" dirty="0" err="1"/>
              <a:t>implementasi</a:t>
            </a:r>
            <a:r>
              <a:rPr lang="en-US" sz="2100" dirty="0"/>
              <a:t>   ISO 9001 : 2008</a:t>
            </a:r>
          </a:p>
          <a:p>
            <a:pPr marL="914400" indent="-914400" algn="just">
              <a:lnSpc>
                <a:spcPct val="120000"/>
              </a:lnSpc>
              <a:spcBef>
                <a:spcPct val="70000"/>
              </a:spcBef>
              <a:buFont typeface="Monotype Sorts" pitchFamily="2" charset="2"/>
              <a:buAutoNum type="arabicPeriod"/>
            </a:pPr>
            <a:r>
              <a:rPr lang="en-US" sz="2100" i="1" dirty="0"/>
              <a:t>Audience</a:t>
            </a:r>
            <a:r>
              <a:rPr lang="en-US" sz="2100" dirty="0"/>
              <a:t> </a:t>
            </a:r>
            <a:r>
              <a:rPr lang="en-US" sz="2100" dirty="0" err="1"/>
              <a:t>mendapatkan</a:t>
            </a:r>
            <a:r>
              <a:rPr lang="en-US" sz="2100" dirty="0"/>
              <a:t> </a:t>
            </a:r>
            <a:r>
              <a:rPr lang="en-US" sz="2100" dirty="0" err="1"/>
              <a:t>gambaran</a:t>
            </a:r>
            <a:r>
              <a:rPr lang="en-US" sz="2100" dirty="0"/>
              <a:t> </a:t>
            </a:r>
            <a:r>
              <a:rPr lang="en-US" sz="2100" dirty="0" err="1"/>
              <a:t>umum</a:t>
            </a:r>
            <a:r>
              <a:rPr lang="en-US" sz="2100" dirty="0"/>
              <a:t> </a:t>
            </a:r>
            <a:r>
              <a:rPr lang="en-US" sz="2100" dirty="0" err="1"/>
              <a:t>mengenai</a:t>
            </a:r>
            <a:r>
              <a:rPr lang="en-US" sz="2100" dirty="0"/>
              <a:t> </a:t>
            </a:r>
            <a:r>
              <a:rPr lang="en-US" sz="2100" dirty="0" err="1"/>
              <a:t>peranan</a:t>
            </a:r>
            <a:r>
              <a:rPr lang="en-US" sz="2100" dirty="0"/>
              <a:t> </a:t>
            </a:r>
            <a:r>
              <a:rPr lang="en-US" sz="2100" dirty="0" err="1"/>
              <a:t>pimpinan</a:t>
            </a:r>
            <a:r>
              <a:rPr lang="en-US" sz="2100" dirty="0"/>
              <a:t> </a:t>
            </a:r>
            <a:r>
              <a:rPr lang="en-US" sz="2100" dirty="0" err="1"/>
              <a:t>puncak</a:t>
            </a:r>
            <a:r>
              <a:rPr lang="en-US" sz="2100" dirty="0"/>
              <a:t> &amp; </a:t>
            </a:r>
            <a:r>
              <a:rPr lang="en-US" sz="2100" dirty="0" err="1"/>
              <a:t>tim</a:t>
            </a:r>
            <a:r>
              <a:rPr lang="en-US" sz="2100" dirty="0"/>
              <a:t> </a:t>
            </a:r>
            <a:r>
              <a:rPr lang="en-US" sz="2100" dirty="0" err="1"/>
              <a:t>implementasi</a:t>
            </a:r>
            <a:r>
              <a:rPr lang="en-US" sz="2100" dirty="0"/>
              <a:t> </a:t>
            </a:r>
            <a:r>
              <a:rPr lang="en-US" sz="2100" dirty="0" err="1"/>
              <a:t>pada</a:t>
            </a:r>
            <a:r>
              <a:rPr lang="en-US" sz="2100" dirty="0"/>
              <a:t> </a:t>
            </a:r>
            <a:r>
              <a:rPr lang="en-US" sz="2100" dirty="0" err="1"/>
              <a:t>proses</a:t>
            </a:r>
            <a:r>
              <a:rPr lang="en-US" sz="2100" dirty="0"/>
              <a:t> </a:t>
            </a:r>
            <a:r>
              <a:rPr lang="en-US" sz="2100" dirty="0" err="1"/>
              <a:t>implementasi</a:t>
            </a:r>
            <a:r>
              <a:rPr lang="en-US" sz="2100" dirty="0"/>
              <a:t> ISO 9001 : 2008</a:t>
            </a:r>
          </a:p>
        </p:txBody>
      </p:sp>
      <p:sp>
        <p:nvSpPr>
          <p:cNvPr id="1196036" name="Rectangle 4"/>
          <p:cNvSpPr>
            <a:spLocks noChangeArrowheads="1"/>
          </p:cNvSpPr>
          <p:nvPr/>
        </p:nvSpPr>
        <p:spPr bwMode="auto">
          <a:xfrm>
            <a:off x="930520" y="1125539"/>
            <a:ext cx="7681546" cy="587375"/>
          </a:xfrm>
          <a:prstGeom prst="rect">
            <a:avLst/>
          </a:prstGeom>
          <a:noFill/>
          <a:ln w="9525">
            <a:noFill/>
            <a:miter lim="800000"/>
            <a:headEnd/>
            <a:tailEnd/>
          </a:ln>
          <a:effectLst/>
        </p:spPr>
        <p:txBody>
          <a:bodyPr lIns="95787" tIns="47892" rIns="95787" bIns="47892" anchor="ctr"/>
          <a:lstStyle/>
          <a:p>
            <a:pPr algn="ctr" defTabSz="957263"/>
            <a:r>
              <a:rPr kumimoji="1" lang="id-ID" sz="4400" b="1" i="0" dirty="0" smtClean="0">
                <a:solidFill>
                  <a:schemeClr val="accent1">
                    <a:lumMod val="75000"/>
                  </a:schemeClr>
                </a:solidFill>
              </a:rPr>
              <a:t>AGENDA SEMINAR</a:t>
            </a:r>
            <a:endParaRPr kumimoji="1" lang="en-US" sz="4400" b="1" i="0" u="none" dirty="0">
              <a:solidFill>
                <a:schemeClr val="accent1">
                  <a:lumMod val="75000"/>
                </a:schemeClr>
              </a:solidFill>
            </a:endParaRPr>
          </a:p>
        </p:txBody>
      </p:sp>
      <p:pic>
        <p:nvPicPr>
          <p:cNvPr id="7" name="Picture 2" descr="http://www.alliedautomotive.com/Portals/157413/images/ISO-9001-2008-Certified.jpg"/>
          <p:cNvPicPr>
            <a:picLocks noChangeAspect="1" noChangeArrowheads="1"/>
          </p:cNvPicPr>
          <p:nvPr/>
        </p:nvPicPr>
        <p:blipFill>
          <a:blip r:embed="rId3" cstate="print"/>
          <a:srcRect/>
          <a:stretch>
            <a:fillRect/>
          </a:stretch>
        </p:blipFill>
        <p:spPr bwMode="auto">
          <a:xfrm>
            <a:off x="285721" y="506078"/>
            <a:ext cx="2143140" cy="168462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196036"/>
                                        </p:tgtEl>
                                        <p:attrNameLst>
                                          <p:attrName>style.visibility</p:attrName>
                                        </p:attrNameLst>
                                      </p:cBhvr>
                                      <p:to>
                                        <p:strVal val="visible"/>
                                      </p:to>
                                    </p:set>
                                    <p:animEffect transition="in" filter="diamond(in)">
                                      <p:cBhvr>
                                        <p:cTn id="7" dur="2000"/>
                                        <p:tgtEl>
                                          <p:spTgt spid="11960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6035">
                                            <p:txEl>
                                              <p:pRg st="0" end="0"/>
                                            </p:txEl>
                                          </p:spTgt>
                                        </p:tgtEl>
                                        <p:attrNameLst>
                                          <p:attrName>style.visibility</p:attrName>
                                        </p:attrNameLst>
                                      </p:cBhvr>
                                      <p:to>
                                        <p:strVal val="visible"/>
                                      </p:to>
                                    </p:set>
                                    <p:animEffect transition="in" filter="fade">
                                      <p:cBhvr>
                                        <p:cTn id="12" dur="2000"/>
                                        <p:tgtEl>
                                          <p:spTgt spid="11960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6035">
                                            <p:txEl>
                                              <p:pRg st="1" end="1"/>
                                            </p:txEl>
                                          </p:spTgt>
                                        </p:tgtEl>
                                        <p:attrNameLst>
                                          <p:attrName>style.visibility</p:attrName>
                                        </p:attrNameLst>
                                      </p:cBhvr>
                                      <p:to>
                                        <p:strVal val="visible"/>
                                      </p:to>
                                    </p:set>
                                    <p:animEffect transition="in" filter="fade">
                                      <p:cBhvr>
                                        <p:cTn id="17" dur="2000"/>
                                        <p:tgtEl>
                                          <p:spTgt spid="11960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96035">
                                            <p:txEl>
                                              <p:pRg st="2" end="2"/>
                                            </p:txEl>
                                          </p:spTgt>
                                        </p:tgtEl>
                                        <p:attrNameLst>
                                          <p:attrName>style.visibility</p:attrName>
                                        </p:attrNameLst>
                                      </p:cBhvr>
                                      <p:to>
                                        <p:strVal val="visible"/>
                                      </p:to>
                                    </p:set>
                                    <p:animEffect transition="in" filter="fade">
                                      <p:cBhvr>
                                        <p:cTn id="22" dur="2000"/>
                                        <p:tgtEl>
                                          <p:spTgt spid="1196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60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halaman </a:t>
            </a:r>
            <a:fld id="{56D64843-D0D0-44B2-AC96-CD387892B498}" type="slidenum">
              <a:rPr lang="en-US"/>
              <a:pPr/>
              <a:t>30</a:t>
            </a:fld>
            <a:r>
              <a:rPr lang="en-US"/>
              <a:t>  dari 50 halaman</a:t>
            </a:r>
          </a:p>
        </p:txBody>
      </p:sp>
      <p:sp>
        <p:nvSpPr>
          <p:cNvPr id="1265666" name="Rectangle 2"/>
          <p:cNvSpPr>
            <a:spLocks noChangeArrowheads="1"/>
          </p:cNvSpPr>
          <p:nvPr/>
        </p:nvSpPr>
        <p:spPr bwMode="auto">
          <a:xfrm>
            <a:off x="1008185" y="1273176"/>
            <a:ext cx="7678615" cy="4506913"/>
          </a:xfrm>
          <a:prstGeom prst="rect">
            <a:avLst/>
          </a:prstGeom>
          <a:noFill/>
          <a:ln w="9525">
            <a:noFill/>
            <a:miter lim="800000"/>
            <a:headEnd/>
            <a:tailEnd/>
          </a:ln>
          <a:effectLst/>
        </p:spPr>
        <p:txBody>
          <a:bodyPr lIns="91419" tIns="45710" rIns="91419" bIns="45710"/>
          <a:lstStyle/>
          <a:p>
            <a:pPr defTabSz="706438">
              <a:spcBef>
                <a:spcPct val="20000"/>
              </a:spcBef>
              <a:buClr>
                <a:srgbClr val="CC0000"/>
              </a:buClr>
              <a:buFont typeface="Monotype Sorts" pitchFamily="2" charset="2"/>
              <a:buNone/>
              <a:tabLst>
                <a:tab pos="493713" algn="l"/>
                <a:tab pos="871538" algn="l"/>
              </a:tabLst>
            </a:pPr>
            <a:r>
              <a:rPr kumimoji="1" lang="en-US" sz="2300" i="0" u="none" dirty="0" err="1">
                <a:solidFill>
                  <a:srgbClr val="000000"/>
                </a:solidFill>
              </a:rPr>
              <a:t>Dua</a:t>
            </a:r>
            <a:r>
              <a:rPr kumimoji="1" lang="en-US" sz="2300" i="0" u="none" dirty="0">
                <a:solidFill>
                  <a:srgbClr val="000000"/>
                </a:solidFill>
              </a:rPr>
              <a:t>  </a:t>
            </a:r>
            <a:r>
              <a:rPr kumimoji="1" lang="en-US" sz="2300" i="0" u="none" dirty="0" err="1">
                <a:solidFill>
                  <a:srgbClr val="000000"/>
                </a:solidFill>
              </a:rPr>
              <a:t>aspek</a:t>
            </a:r>
            <a:r>
              <a:rPr kumimoji="1" lang="en-US" sz="2300" i="0" u="none" dirty="0">
                <a:solidFill>
                  <a:srgbClr val="000000"/>
                </a:solidFill>
              </a:rPr>
              <a:t>  </a:t>
            </a:r>
            <a:r>
              <a:rPr kumimoji="1" lang="en-US" sz="2300" i="0" u="none" dirty="0" err="1">
                <a:solidFill>
                  <a:srgbClr val="000000"/>
                </a:solidFill>
              </a:rPr>
              <a:t>penting</a:t>
            </a:r>
            <a:r>
              <a:rPr kumimoji="1" lang="en-US" sz="2300" i="0" u="none" dirty="0">
                <a:solidFill>
                  <a:srgbClr val="000000"/>
                </a:solidFill>
              </a:rPr>
              <a:t>  </a:t>
            </a:r>
            <a:r>
              <a:rPr kumimoji="1" lang="en-US" sz="2300" i="0" u="none" dirty="0" err="1">
                <a:solidFill>
                  <a:srgbClr val="000000"/>
                </a:solidFill>
              </a:rPr>
              <a:t>dalam</a:t>
            </a:r>
            <a:r>
              <a:rPr kumimoji="1" lang="en-US" sz="2300" i="0" u="none" dirty="0">
                <a:solidFill>
                  <a:srgbClr val="000000"/>
                </a:solidFill>
              </a:rPr>
              <a:t>  </a:t>
            </a:r>
            <a:r>
              <a:rPr kumimoji="1" lang="en-US" sz="2300" i="0" u="none" dirty="0" err="1">
                <a:solidFill>
                  <a:srgbClr val="000000"/>
                </a:solidFill>
              </a:rPr>
              <a:t>mendokumentasikan</a:t>
            </a:r>
            <a:r>
              <a:rPr kumimoji="1" lang="en-US" sz="2300" i="0" u="none" dirty="0">
                <a:solidFill>
                  <a:srgbClr val="000000"/>
                </a:solidFill>
              </a:rPr>
              <a:t/>
            </a:r>
            <a:br>
              <a:rPr kumimoji="1" lang="en-US" sz="2300" i="0" u="none" dirty="0">
                <a:solidFill>
                  <a:srgbClr val="000000"/>
                </a:solidFill>
              </a:rPr>
            </a:br>
            <a:r>
              <a:rPr kumimoji="1" lang="en-US" sz="2300" i="0" u="none" dirty="0" err="1">
                <a:solidFill>
                  <a:srgbClr val="000000"/>
                </a:solidFill>
              </a:rPr>
              <a:t>Prosedur</a:t>
            </a:r>
            <a:r>
              <a:rPr kumimoji="1" lang="en-US" sz="2300" i="0" u="none" dirty="0">
                <a:solidFill>
                  <a:srgbClr val="000000"/>
                </a:solidFill>
              </a:rPr>
              <a:t>  </a:t>
            </a:r>
            <a:r>
              <a:rPr kumimoji="1" lang="en-US" sz="2300" i="0" u="none" dirty="0" err="1">
                <a:solidFill>
                  <a:srgbClr val="000000"/>
                </a:solidFill>
              </a:rPr>
              <a:t>dan</a:t>
            </a:r>
            <a:r>
              <a:rPr kumimoji="1" lang="en-US" sz="2300" i="0" u="none" dirty="0">
                <a:solidFill>
                  <a:srgbClr val="000000"/>
                </a:solidFill>
              </a:rPr>
              <a:t>  </a:t>
            </a:r>
            <a:r>
              <a:rPr kumimoji="1" lang="en-US" sz="2300" i="0" u="none" dirty="0" err="1">
                <a:solidFill>
                  <a:srgbClr val="000000"/>
                </a:solidFill>
              </a:rPr>
              <a:t>Instruksi</a:t>
            </a:r>
            <a:r>
              <a:rPr kumimoji="1" lang="en-US" sz="2300" i="0" u="none" dirty="0">
                <a:solidFill>
                  <a:srgbClr val="000000"/>
                </a:solidFill>
              </a:rPr>
              <a:t>  </a:t>
            </a:r>
            <a:r>
              <a:rPr kumimoji="1" lang="en-US" sz="2300" i="0" u="none" dirty="0" err="1">
                <a:solidFill>
                  <a:srgbClr val="000000"/>
                </a:solidFill>
              </a:rPr>
              <a:t>Kerja</a:t>
            </a:r>
            <a:endParaRPr kumimoji="1" lang="en-US" sz="2300" i="0" u="none" dirty="0">
              <a:solidFill>
                <a:srgbClr val="000000"/>
              </a:solidFill>
            </a:endParaRPr>
          </a:p>
          <a:p>
            <a:pPr defTabSz="706438">
              <a:lnSpc>
                <a:spcPct val="30000"/>
              </a:lnSpc>
              <a:spcBef>
                <a:spcPct val="20000"/>
              </a:spcBef>
              <a:buClr>
                <a:srgbClr val="CC0000"/>
              </a:buClr>
              <a:buFont typeface="Monotype Sorts" pitchFamily="2" charset="2"/>
              <a:buNone/>
              <a:tabLst>
                <a:tab pos="493713" algn="l"/>
                <a:tab pos="871538" algn="l"/>
              </a:tabLst>
            </a:pPr>
            <a:endParaRPr kumimoji="1" lang="en-US" sz="2100" i="0" u="none" dirty="0">
              <a:solidFill>
                <a:srgbClr val="000000"/>
              </a:solidFill>
            </a:endParaRPr>
          </a:p>
          <a:p>
            <a:pPr defTabSz="706438">
              <a:spcBef>
                <a:spcPct val="20000"/>
              </a:spcBef>
              <a:buClr>
                <a:srgbClr val="CC0000"/>
              </a:buClr>
              <a:buFont typeface="Monotype Sorts" pitchFamily="2" charset="2"/>
              <a:buNone/>
              <a:tabLst>
                <a:tab pos="493713" algn="l"/>
                <a:tab pos="871538" algn="l"/>
              </a:tabLst>
            </a:pPr>
            <a:r>
              <a:rPr kumimoji="1" lang="en-US" sz="1800" b="0" i="0" u="none" dirty="0">
                <a:solidFill>
                  <a:srgbClr val="0000D2"/>
                </a:solidFill>
              </a:rPr>
              <a:t>	</a:t>
            </a:r>
            <a:r>
              <a:rPr kumimoji="1" lang="en-US" sz="2100" i="0" u="none" dirty="0">
                <a:solidFill>
                  <a:srgbClr val="0000D2"/>
                </a:solidFill>
              </a:rPr>
              <a:t>1.	</a:t>
            </a:r>
            <a:r>
              <a:rPr kumimoji="1" lang="en-US" sz="2100" i="0" u="none" dirty="0" err="1">
                <a:solidFill>
                  <a:srgbClr val="0000D2"/>
                </a:solidFill>
              </a:rPr>
              <a:t>Fakta</a:t>
            </a:r>
            <a:r>
              <a:rPr kumimoji="1" lang="en-US" sz="2100" i="0" u="none" dirty="0">
                <a:solidFill>
                  <a:srgbClr val="0000D2"/>
                </a:solidFill>
              </a:rPr>
              <a:t> </a:t>
            </a:r>
            <a:r>
              <a:rPr kumimoji="1" lang="en-US" sz="2100" i="0" u="none" dirty="0" err="1">
                <a:solidFill>
                  <a:srgbClr val="0000D2"/>
                </a:solidFill>
              </a:rPr>
              <a:t>Ilmiah</a:t>
            </a:r>
            <a:r>
              <a:rPr kumimoji="1" lang="en-US" sz="2100" i="0" u="none" dirty="0">
                <a:solidFill>
                  <a:srgbClr val="0000D2"/>
                </a:solidFill>
              </a:rPr>
              <a:t>	: </a:t>
            </a:r>
            <a:r>
              <a:rPr kumimoji="1" lang="en-US" sz="2100" i="0" u="none" dirty="0" err="1">
                <a:solidFill>
                  <a:srgbClr val="0000D2"/>
                </a:solidFill>
              </a:rPr>
              <a:t>Mengapa</a:t>
            </a:r>
            <a:r>
              <a:rPr kumimoji="1" lang="en-US" sz="2100" i="0" u="none" dirty="0">
                <a:solidFill>
                  <a:srgbClr val="0000D2"/>
                </a:solidFill>
              </a:rPr>
              <a:t> </a:t>
            </a:r>
            <a:r>
              <a:rPr kumimoji="1" lang="en-US" sz="2100" i="0" u="none" dirty="0" err="1">
                <a:solidFill>
                  <a:srgbClr val="0000D2"/>
                </a:solidFill>
              </a:rPr>
              <a:t>proses</a:t>
            </a:r>
            <a:r>
              <a:rPr kumimoji="1" lang="en-US" sz="2100" i="0" u="none" dirty="0">
                <a:solidFill>
                  <a:srgbClr val="0000D2"/>
                </a:solidFill>
              </a:rPr>
              <a:t> </a:t>
            </a:r>
            <a:r>
              <a:rPr kumimoji="1" lang="en-US" sz="2100" i="0" u="none" dirty="0" err="1">
                <a:solidFill>
                  <a:srgbClr val="0000D2"/>
                </a:solidFill>
              </a:rPr>
              <a:t>dilakukan</a:t>
            </a:r>
            <a:endParaRPr kumimoji="1" lang="en-US" sz="2100" i="0" u="none" dirty="0">
              <a:solidFill>
                <a:srgbClr val="0000D2"/>
              </a:solidFill>
            </a:endParaRPr>
          </a:p>
          <a:p>
            <a:pPr defTabSz="706438">
              <a:spcBef>
                <a:spcPct val="20000"/>
              </a:spcBef>
              <a:buClr>
                <a:srgbClr val="CC0000"/>
              </a:buClr>
              <a:buFont typeface="Monotype Sorts" pitchFamily="2" charset="2"/>
              <a:buNone/>
              <a:tabLst>
                <a:tab pos="493713" algn="l"/>
                <a:tab pos="871538" algn="l"/>
              </a:tabLst>
            </a:pPr>
            <a:r>
              <a:rPr kumimoji="1" lang="en-US" sz="2100" i="0" u="none" dirty="0">
                <a:solidFill>
                  <a:srgbClr val="0000D2"/>
                </a:solidFill>
              </a:rPr>
              <a:t>	2.	</a:t>
            </a:r>
            <a:r>
              <a:rPr kumimoji="1" lang="en-US" sz="2100" i="0" u="none" dirty="0" err="1">
                <a:solidFill>
                  <a:srgbClr val="0000D2"/>
                </a:solidFill>
              </a:rPr>
              <a:t>Praktek</a:t>
            </a:r>
            <a:r>
              <a:rPr kumimoji="1" lang="en-US" sz="2100" i="0" u="none" dirty="0">
                <a:solidFill>
                  <a:srgbClr val="0000D2"/>
                </a:solidFill>
              </a:rPr>
              <a:t>		: </a:t>
            </a:r>
            <a:r>
              <a:rPr kumimoji="1" lang="en-US" sz="2100" i="0" u="none" dirty="0" err="1">
                <a:solidFill>
                  <a:srgbClr val="0000D2"/>
                </a:solidFill>
              </a:rPr>
              <a:t>Bagaimana</a:t>
            </a:r>
            <a:r>
              <a:rPr kumimoji="1" lang="en-US" sz="2100" i="0" u="none" dirty="0">
                <a:solidFill>
                  <a:srgbClr val="0000D2"/>
                </a:solidFill>
              </a:rPr>
              <a:t> </a:t>
            </a:r>
            <a:r>
              <a:rPr kumimoji="1" lang="en-US" sz="2100" i="0" u="none" dirty="0" err="1">
                <a:solidFill>
                  <a:srgbClr val="0000D2"/>
                </a:solidFill>
              </a:rPr>
              <a:t>proses</a:t>
            </a:r>
            <a:r>
              <a:rPr kumimoji="1" lang="en-US" sz="2100" i="0" u="none" dirty="0">
                <a:solidFill>
                  <a:srgbClr val="0000D2"/>
                </a:solidFill>
              </a:rPr>
              <a:t> </a:t>
            </a:r>
            <a:r>
              <a:rPr kumimoji="1" lang="en-US" sz="2100" i="0" u="none" dirty="0" err="1">
                <a:solidFill>
                  <a:srgbClr val="0000D2"/>
                </a:solidFill>
              </a:rPr>
              <a:t>dilakukan</a:t>
            </a:r>
            <a:endParaRPr kumimoji="1" lang="en-US" sz="2100" i="0" u="none" dirty="0">
              <a:solidFill>
                <a:srgbClr val="0000D2"/>
              </a:solidFill>
            </a:endParaRPr>
          </a:p>
          <a:p>
            <a:pPr defTabSz="706438">
              <a:lnSpc>
                <a:spcPct val="60000"/>
              </a:lnSpc>
              <a:spcBef>
                <a:spcPct val="20000"/>
              </a:spcBef>
              <a:buClr>
                <a:srgbClr val="CC0000"/>
              </a:buClr>
              <a:buFont typeface="Monotype Sorts" pitchFamily="2" charset="2"/>
              <a:buNone/>
              <a:tabLst>
                <a:tab pos="493713" algn="l"/>
                <a:tab pos="871538" algn="l"/>
              </a:tabLst>
            </a:pPr>
            <a:endParaRPr kumimoji="1" lang="en-US" sz="1800" i="0" u="none" dirty="0">
              <a:solidFill>
                <a:srgbClr val="000000"/>
              </a:solidFill>
            </a:endParaRPr>
          </a:p>
          <a:p>
            <a:pPr defTabSz="706438">
              <a:spcBef>
                <a:spcPct val="20000"/>
              </a:spcBef>
              <a:buClr>
                <a:srgbClr val="CC0000"/>
              </a:buClr>
              <a:buFont typeface="Monotype Sorts" pitchFamily="2" charset="2"/>
              <a:buNone/>
              <a:tabLst>
                <a:tab pos="493713" algn="l"/>
                <a:tab pos="871538" algn="l"/>
              </a:tabLst>
            </a:pPr>
            <a:r>
              <a:rPr kumimoji="1" lang="en-US" sz="1800" u="none" dirty="0">
                <a:solidFill>
                  <a:srgbClr val="FF0000"/>
                </a:solidFill>
              </a:rPr>
              <a:t>	</a:t>
            </a:r>
            <a:r>
              <a:rPr kumimoji="1" lang="en-US" sz="2100" u="none" dirty="0" err="1">
                <a:solidFill>
                  <a:srgbClr val="FF0000"/>
                </a:solidFill>
              </a:rPr>
              <a:t>Kecenderungan</a:t>
            </a:r>
            <a:r>
              <a:rPr kumimoji="1" lang="en-US" sz="2100" u="none" dirty="0">
                <a:solidFill>
                  <a:srgbClr val="FF0000"/>
                </a:solidFill>
              </a:rPr>
              <a:t> :</a:t>
            </a:r>
            <a:endParaRPr kumimoji="1" lang="en-US" sz="2100" i="0" u="none" dirty="0">
              <a:solidFill>
                <a:srgbClr val="000000"/>
              </a:solidFill>
            </a:endParaRPr>
          </a:p>
          <a:p>
            <a:pPr defTabSz="706438">
              <a:spcBef>
                <a:spcPct val="20000"/>
              </a:spcBef>
              <a:buClr>
                <a:srgbClr val="CC0000"/>
              </a:buClr>
              <a:buFont typeface="Monotype Sorts" pitchFamily="2" charset="2"/>
              <a:buNone/>
              <a:tabLst>
                <a:tab pos="493713" algn="l"/>
                <a:tab pos="871538" algn="l"/>
              </a:tabLst>
            </a:pPr>
            <a:r>
              <a:rPr kumimoji="1" lang="en-US" sz="2100" b="0" i="0" u="none" dirty="0">
                <a:solidFill>
                  <a:srgbClr val="000000"/>
                </a:solidFill>
              </a:rPr>
              <a:t>	</a:t>
            </a:r>
            <a:r>
              <a:rPr kumimoji="1" lang="en-US" sz="2100" i="0" u="none" dirty="0">
                <a:solidFill>
                  <a:schemeClr val="accent2"/>
                </a:solidFill>
              </a:rPr>
              <a:t>1.	Engineer, </a:t>
            </a:r>
            <a:r>
              <a:rPr kumimoji="1" lang="en-US" sz="2100" i="0" u="none" dirty="0" err="1">
                <a:solidFill>
                  <a:schemeClr val="accent2"/>
                </a:solidFill>
              </a:rPr>
              <a:t>spesialis</a:t>
            </a:r>
            <a:r>
              <a:rPr kumimoji="1" lang="en-US" sz="2100" i="0" u="none" dirty="0">
                <a:solidFill>
                  <a:schemeClr val="accent2"/>
                </a:solidFill>
              </a:rPr>
              <a:t>	: </a:t>
            </a:r>
            <a:r>
              <a:rPr kumimoji="1" lang="en-US" sz="2100" i="0" u="none" dirty="0" err="1">
                <a:solidFill>
                  <a:schemeClr val="accent2"/>
                </a:solidFill>
              </a:rPr>
              <a:t>Fakta</a:t>
            </a:r>
            <a:r>
              <a:rPr kumimoji="1" lang="en-US" sz="2100" i="0" u="none" dirty="0">
                <a:solidFill>
                  <a:schemeClr val="accent2"/>
                </a:solidFill>
              </a:rPr>
              <a:t> </a:t>
            </a:r>
            <a:r>
              <a:rPr kumimoji="1" lang="en-US" sz="2100" i="0" u="none" dirty="0" err="1">
                <a:solidFill>
                  <a:schemeClr val="accent2"/>
                </a:solidFill>
              </a:rPr>
              <a:t>ilmiah</a:t>
            </a:r>
            <a:endParaRPr kumimoji="1" lang="en-US" sz="2100" i="0" u="none" dirty="0">
              <a:solidFill>
                <a:schemeClr val="accent2"/>
              </a:solidFill>
            </a:endParaRPr>
          </a:p>
          <a:p>
            <a:pPr defTabSz="706438">
              <a:spcBef>
                <a:spcPct val="20000"/>
              </a:spcBef>
              <a:buClr>
                <a:srgbClr val="CC0000"/>
              </a:buClr>
              <a:buFont typeface="Monotype Sorts" pitchFamily="2" charset="2"/>
              <a:buNone/>
              <a:tabLst>
                <a:tab pos="493713" algn="l"/>
                <a:tab pos="871538" algn="l"/>
              </a:tabLst>
            </a:pPr>
            <a:r>
              <a:rPr kumimoji="1" lang="en-US" sz="2100" i="0" u="none" dirty="0">
                <a:solidFill>
                  <a:schemeClr val="accent2"/>
                </a:solidFill>
              </a:rPr>
              <a:t>	2.	Operator			: </a:t>
            </a:r>
            <a:r>
              <a:rPr kumimoji="1" lang="en-US" sz="2100" i="0" u="none" dirty="0" err="1">
                <a:solidFill>
                  <a:schemeClr val="accent2"/>
                </a:solidFill>
              </a:rPr>
              <a:t>Praktek</a:t>
            </a:r>
            <a:endParaRPr kumimoji="1" lang="en-US" sz="2100" i="0" u="none" dirty="0">
              <a:solidFill>
                <a:schemeClr val="accent2"/>
              </a:solidFill>
            </a:endParaRPr>
          </a:p>
          <a:p>
            <a:pPr defTabSz="706438">
              <a:lnSpc>
                <a:spcPct val="70000"/>
              </a:lnSpc>
              <a:spcBef>
                <a:spcPct val="20000"/>
              </a:spcBef>
              <a:buClr>
                <a:srgbClr val="CC0000"/>
              </a:buClr>
              <a:buFont typeface="Monotype Sorts" pitchFamily="2" charset="2"/>
              <a:buNone/>
              <a:tabLst>
                <a:tab pos="493713" algn="l"/>
                <a:tab pos="871538" algn="l"/>
              </a:tabLst>
            </a:pPr>
            <a:endParaRPr kumimoji="1" lang="en-US" sz="1800" i="0" u="none" dirty="0">
              <a:solidFill>
                <a:srgbClr val="000000"/>
              </a:solidFill>
            </a:endParaRPr>
          </a:p>
          <a:p>
            <a:pPr marL="871538" lvl="1" indent="-377825" defTabSz="706438">
              <a:spcBef>
                <a:spcPct val="20000"/>
              </a:spcBef>
              <a:buClr>
                <a:srgbClr val="0000CC"/>
              </a:buClr>
              <a:buFont typeface="Monotype Sorts" pitchFamily="2" charset="2"/>
              <a:buChar char="ã"/>
              <a:tabLst>
                <a:tab pos="493713" algn="l"/>
                <a:tab pos="871538" algn="l"/>
              </a:tabLst>
            </a:pPr>
            <a:r>
              <a:rPr kumimoji="1" lang="en-US" sz="1800" b="0" i="0" u="none" dirty="0" err="1">
                <a:solidFill>
                  <a:srgbClr val="008000"/>
                </a:solidFill>
              </a:rPr>
              <a:t>Dalam</a:t>
            </a:r>
            <a:r>
              <a:rPr kumimoji="1" lang="en-US" sz="1800" b="0" i="0" u="none" dirty="0">
                <a:solidFill>
                  <a:srgbClr val="008000"/>
                </a:solidFill>
              </a:rPr>
              <a:t> </a:t>
            </a:r>
            <a:r>
              <a:rPr kumimoji="1" lang="en-US" sz="1800" b="0" i="0" u="none" dirty="0" err="1">
                <a:solidFill>
                  <a:srgbClr val="008000"/>
                </a:solidFill>
              </a:rPr>
              <a:t>menyusun</a:t>
            </a:r>
            <a:r>
              <a:rPr kumimoji="1" lang="en-US" sz="1800" b="0" i="0" u="none" dirty="0">
                <a:solidFill>
                  <a:srgbClr val="008000"/>
                </a:solidFill>
              </a:rPr>
              <a:t> </a:t>
            </a:r>
            <a:r>
              <a:rPr kumimoji="1" lang="en-US" sz="1800" b="0" i="0" u="none" dirty="0" err="1">
                <a:solidFill>
                  <a:srgbClr val="008000"/>
                </a:solidFill>
              </a:rPr>
              <a:t>dokumentasi</a:t>
            </a:r>
            <a:r>
              <a:rPr kumimoji="1" lang="en-US" sz="1800" b="0" i="0" u="none" dirty="0">
                <a:solidFill>
                  <a:srgbClr val="008000"/>
                </a:solidFill>
              </a:rPr>
              <a:t>, </a:t>
            </a:r>
            <a:r>
              <a:rPr kumimoji="1" lang="en-US" sz="1800" b="0" i="0" u="none" dirty="0" err="1">
                <a:solidFill>
                  <a:srgbClr val="008000"/>
                </a:solidFill>
              </a:rPr>
              <a:t>keseimbangan</a:t>
            </a:r>
            <a:r>
              <a:rPr kumimoji="1" lang="en-US" sz="1800" b="0" i="0" u="none" dirty="0">
                <a:solidFill>
                  <a:srgbClr val="008000"/>
                </a:solidFill>
              </a:rPr>
              <a:t> </a:t>
            </a:r>
            <a:r>
              <a:rPr kumimoji="1" lang="en-US" sz="1800" b="0" i="0" u="none" dirty="0" err="1">
                <a:solidFill>
                  <a:srgbClr val="008000"/>
                </a:solidFill>
              </a:rPr>
              <a:t>kedua</a:t>
            </a:r>
            <a:r>
              <a:rPr kumimoji="1" lang="en-US" sz="1800" b="0" i="0" u="none" dirty="0">
                <a:solidFill>
                  <a:srgbClr val="008000"/>
                </a:solidFill>
              </a:rPr>
              <a:t> </a:t>
            </a:r>
            <a:r>
              <a:rPr kumimoji="1" lang="en-US" sz="1800" b="0" i="0" u="none" dirty="0" err="1">
                <a:solidFill>
                  <a:srgbClr val="008000"/>
                </a:solidFill>
              </a:rPr>
              <a:t>aspek</a:t>
            </a:r>
            <a:r>
              <a:rPr kumimoji="1" lang="en-US" sz="1800" b="0" i="0" u="none" dirty="0">
                <a:solidFill>
                  <a:srgbClr val="008000"/>
                </a:solidFill>
              </a:rPr>
              <a:t> </a:t>
            </a:r>
            <a:r>
              <a:rPr kumimoji="1" lang="en-US" sz="1800" b="0" i="0" u="none" dirty="0" err="1">
                <a:solidFill>
                  <a:srgbClr val="008000"/>
                </a:solidFill>
              </a:rPr>
              <a:t>harus</a:t>
            </a:r>
            <a:r>
              <a:rPr kumimoji="1" lang="en-US" sz="1800" b="0" i="0" u="none" dirty="0">
                <a:solidFill>
                  <a:srgbClr val="008000"/>
                </a:solidFill>
              </a:rPr>
              <a:t> </a:t>
            </a:r>
            <a:r>
              <a:rPr kumimoji="1" lang="en-US" sz="1800" b="0" i="0" u="none" dirty="0" err="1">
                <a:solidFill>
                  <a:srgbClr val="008000"/>
                </a:solidFill>
              </a:rPr>
              <a:t>diperhatikan</a:t>
            </a:r>
            <a:endParaRPr kumimoji="1" lang="en-US" sz="1800" b="0" i="0" u="none" dirty="0">
              <a:solidFill>
                <a:srgbClr val="008000"/>
              </a:solidFill>
            </a:endParaRPr>
          </a:p>
          <a:p>
            <a:pPr marL="871538" lvl="1" indent="-377825" defTabSz="706438">
              <a:spcBef>
                <a:spcPct val="20000"/>
              </a:spcBef>
              <a:buClr>
                <a:srgbClr val="0000CC"/>
              </a:buClr>
              <a:buFont typeface="Monotype Sorts" pitchFamily="2" charset="2"/>
              <a:buChar char="ã"/>
              <a:tabLst>
                <a:tab pos="493713" algn="l"/>
                <a:tab pos="871538" algn="l"/>
              </a:tabLst>
            </a:pPr>
            <a:r>
              <a:rPr kumimoji="1" lang="en-US" sz="1800" b="0" i="0" u="none" dirty="0" err="1">
                <a:solidFill>
                  <a:srgbClr val="008000"/>
                </a:solidFill>
              </a:rPr>
              <a:t>Sehingga</a:t>
            </a:r>
            <a:r>
              <a:rPr kumimoji="1" lang="en-US" sz="1800" b="0" i="0" u="none" dirty="0">
                <a:solidFill>
                  <a:srgbClr val="008000"/>
                </a:solidFill>
              </a:rPr>
              <a:t> </a:t>
            </a:r>
            <a:r>
              <a:rPr kumimoji="1" lang="en-US" sz="1800" b="0" i="0" u="none" dirty="0" err="1">
                <a:solidFill>
                  <a:srgbClr val="008000"/>
                </a:solidFill>
              </a:rPr>
              <a:t>semuanya</a:t>
            </a:r>
            <a:r>
              <a:rPr kumimoji="1" lang="en-US" sz="1800" b="0" i="0" u="none" dirty="0">
                <a:solidFill>
                  <a:srgbClr val="008000"/>
                </a:solidFill>
              </a:rPr>
              <a:t> </a:t>
            </a:r>
            <a:r>
              <a:rPr kumimoji="1" lang="en-US" sz="1800" b="0" i="0" u="none" dirty="0" err="1">
                <a:solidFill>
                  <a:srgbClr val="008000"/>
                </a:solidFill>
              </a:rPr>
              <a:t>mengetahui</a:t>
            </a:r>
            <a:r>
              <a:rPr kumimoji="1" lang="en-US" sz="1800" b="0" i="0" u="none" dirty="0">
                <a:solidFill>
                  <a:srgbClr val="008000"/>
                </a:solidFill>
              </a:rPr>
              <a:t> </a:t>
            </a:r>
            <a:r>
              <a:rPr kumimoji="1" lang="en-US" sz="1800" b="0" i="0" u="none" dirty="0" err="1">
                <a:solidFill>
                  <a:srgbClr val="008000"/>
                </a:solidFill>
              </a:rPr>
              <a:t>mengapa</a:t>
            </a:r>
            <a:r>
              <a:rPr kumimoji="1" lang="en-US" sz="1800" b="0" i="0" u="none" dirty="0">
                <a:solidFill>
                  <a:srgbClr val="008000"/>
                </a:solidFill>
              </a:rPr>
              <a:t> </a:t>
            </a:r>
            <a:r>
              <a:rPr kumimoji="1" lang="en-US" sz="1800" b="0" i="0" u="none" dirty="0" err="1">
                <a:solidFill>
                  <a:srgbClr val="008000"/>
                </a:solidFill>
              </a:rPr>
              <a:t>dan</a:t>
            </a:r>
            <a:r>
              <a:rPr kumimoji="1" lang="en-US" sz="1800" b="0" i="0" u="none" dirty="0">
                <a:solidFill>
                  <a:srgbClr val="008000"/>
                </a:solidFill>
              </a:rPr>
              <a:t> </a:t>
            </a:r>
            <a:r>
              <a:rPr kumimoji="1" lang="en-US" sz="1800" b="0" i="0" u="none" dirty="0" err="1">
                <a:solidFill>
                  <a:srgbClr val="008000"/>
                </a:solidFill>
              </a:rPr>
              <a:t>bagaimana</a:t>
            </a:r>
            <a:r>
              <a:rPr kumimoji="1" lang="en-US" sz="1800" b="0" i="0" u="none" dirty="0">
                <a:solidFill>
                  <a:srgbClr val="008000"/>
                </a:solidFill>
              </a:rPr>
              <a:t> </a:t>
            </a:r>
            <a:r>
              <a:rPr kumimoji="1" lang="en-US" sz="1800" b="0" i="0" u="none" dirty="0" err="1">
                <a:solidFill>
                  <a:srgbClr val="008000"/>
                </a:solidFill>
              </a:rPr>
              <a:t>suatu</a:t>
            </a:r>
            <a:r>
              <a:rPr kumimoji="1" lang="en-US" sz="1800" b="0" i="0" u="none" dirty="0">
                <a:solidFill>
                  <a:srgbClr val="008000"/>
                </a:solidFill>
              </a:rPr>
              <a:t> </a:t>
            </a:r>
            <a:r>
              <a:rPr kumimoji="1" lang="en-US" sz="1800" b="0" i="0" u="none" dirty="0" err="1">
                <a:solidFill>
                  <a:srgbClr val="008000"/>
                </a:solidFill>
              </a:rPr>
              <a:t>proses</a:t>
            </a:r>
            <a:r>
              <a:rPr kumimoji="1" lang="en-US" sz="1800" b="0" i="0" u="none" dirty="0">
                <a:solidFill>
                  <a:srgbClr val="008000"/>
                </a:solidFill>
              </a:rPr>
              <a:t> </a:t>
            </a:r>
            <a:r>
              <a:rPr kumimoji="1" lang="en-US" sz="1800" b="0" i="0" u="none" dirty="0" err="1">
                <a:solidFill>
                  <a:srgbClr val="008000"/>
                </a:solidFill>
              </a:rPr>
              <a:t>dilakukan</a:t>
            </a:r>
            <a:r>
              <a:rPr kumimoji="1" lang="en-US" sz="1800" b="0" i="0" u="none" dirty="0">
                <a:solidFill>
                  <a:srgbClr val="008000"/>
                </a:solidFill>
              </a:rPr>
              <a:t> </a:t>
            </a:r>
            <a:r>
              <a:rPr kumimoji="1" lang="en-US" sz="1800" b="0" i="0" u="none" dirty="0" err="1">
                <a:solidFill>
                  <a:srgbClr val="008000"/>
                </a:solidFill>
              </a:rPr>
              <a:t>untuk</a:t>
            </a:r>
            <a:r>
              <a:rPr kumimoji="1" lang="en-US" sz="1800" b="0" i="0" u="none" dirty="0">
                <a:solidFill>
                  <a:srgbClr val="008000"/>
                </a:solidFill>
              </a:rPr>
              <a:t> </a:t>
            </a:r>
            <a:r>
              <a:rPr kumimoji="1" lang="en-US" sz="1800" b="0" i="0" u="none" dirty="0" err="1">
                <a:solidFill>
                  <a:srgbClr val="008000"/>
                </a:solidFill>
              </a:rPr>
              <a:t>mencapai</a:t>
            </a:r>
            <a:r>
              <a:rPr kumimoji="1" lang="en-US" sz="1800" b="0" i="0" u="none" dirty="0">
                <a:solidFill>
                  <a:srgbClr val="008000"/>
                </a:solidFill>
              </a:rPr>
              <a:t> </a:t>
            </a:r>
            <a:r>
              <a:rPr kumimoji="1" lang="en-US" sz="1800" b="0" i="0" u="none" dirty="0" err="1">
                <a:solidFill>
                  <a:srgbClr val="008000"/>
                </a:solidFill>
              </a:rPr>
              <a:t>mutu</a:t>
            </a:r>
            <a:r>
              <a:rPr kumimoji="1" lang="en-US" sz="1800" b="0" i="0" u="none" dirty="0">
                <a:solidFill>
                  <a:srgbClr val="008000"/>
                </a:solidFill>
              </a:rPr>
              <a:t> yang </a:t>
            </a:r>
            <a:r>
              <a:rPr kumimoji="1" lang="en-US" sz="1800" b="0" i="0" u="none" dirty="0" err="1">
                <a:solidFill>
                  <a:srgbClr val="008000"/>
                </a:solidFill>
              </a:rPr>
              <a:t>diinginkan</a:t>
            </a:r>
            <a:endParaRPr kumimoji="1" lang="en-US" sz="1800" b="0" i="0" u="none" dirty="0">
              <a:solidFill>
                <a:srgbClr val="008000"/>
              </a:solidFill>
            </a:endParaRPr>
          </a:p>
        </p:txBody>
      </p:sp>
      <p:graphicFrame>
        <p:nvGraphicFramePr>
          <p:cNvPr id="1265667" name="Object 3"/>
          <p:cNvGraphicFramePr>
            <a:graphicFrameLocks noChangeAspect="1"/>
          </p:cNvGraphicFramePr>
          <p:nvPr/>
        </p:nvGraphicFramePr>
        <p:xfrm>
          <a:off x="7507166" y="2155825"/>
          <a:ext cx="827942" cy="1708150"/>
        </p:xfrm>
        <a:graphic>
          <a:graphicData uri="http://schemas.openxmlformats.org/presentationml/2006/ole">
            <mc:AlternateContent xmlns:mc="http://schemas.openxmlformats.org/markup-compatibility/2006">
              <mc:Choice xmlns:v="urn:schemas-microsoft-com:vml" Requires="v">
                <p:oleObj spid="_x0000_s6147" name="Clip" r:id="rId3" imgW="1395360" imgH="2658600" progId="">
                  <p:embed/>
                </p:oleObj>
              </mc:Choice>
              <mc:Fallback>
                <p:oleObj name="Clip" r:id="rId3" imgW="1395360" imgH="2658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7166" y="2155825"/>
                        <a:ext cx="827942" cy="170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5668" name="Rectangle 4"/>
          <p:cNvSpPr>
            <a:spLocks noChangeArrowheads="1"/>
          </p:cNvSpPr>
          <p:nvPr/>
        </p:nvSpPr>
        <p:spPr bwMode="auto">
          <a:xfrm>
            <a:off x="731227" y="293688"/>
            <a:ext cx="7772400" cy="392112"/>
          </a:xfrm>
          <a:prstGeom prst="rect">
            <a:avLst/>
          </a:prstGeom>
          <a:noFill/>
          <a:ln w="9525">
            <a:noFill/>
            <a:miter lim="800000"/>
            <a:headEnd/>
            <a:tailEnd/>
          </a:ln>
          <a:effectLst/>
        </p:spPr>
        <p:txBody>
          <a:bodyPr lIns="95787" tIns="47892" rIns="95787" bIns="47892" anchor="ctr"/>
          <a:lstStyle/>
          <a:p>
            <a:pPr algn="r" defTabSz="957263"/>
            <a:r>
              <a:rPr kumimoji="1" lang="en-US" sz="2100" b="0" i="0" u="none">
                <a:solidFill>
                  <a:srgbClr val="0000FF"/>
                </a:solidFill>
                <a:latin typeface="Arial Black" pitchFamily="34" charset="0"/>
              </a:rPr>
              <a:t>P</a:t>
            </a:r>
            <a:r>
              <a:rPr kumimoji="1" lang="en-US" sz="1300" b="0" i="0" u="none">
                <a:solidFill>
                  <a:srgbClr val="0000FF"/>
                </a:solidFill>
                <a:latin typeface="Arial Black" pitchFamily="34" charset="0"/>
              </a:rPr>
              <a:t>ROSEDUR, </a:t>
            </a:r>
            <a:r>
              <a:rPr kumimoji="1" lang="en-US" sz="2100" b="0" i="0" u="none">
                <a:solidFill>
                  <a:srgbClr val="0000FF"/>
                </a:solidFill>
                <a:latin typeface="Arial Black" pitchFamily="34" charset="0"/>
              </a:rPr>
              <a:t>I</a:t>
            </a:r>
            <a:r>
              <a:rPr kumimoji="1" lang="en-US" sz="1300" b="0" i="0" u="none">
                <a:solidFill>
                  <a:srgbClr val="0000FF"/>
                </a:solidFill>
                <a:latin typeface="Arial Black" pitchFamily="34" charset="0"/>
              </a:rPr>
              <a:t>NSTRUKSI </a:t>
            </a:r>
            <a:r>
              <a:rPr kumimoji="1" lang="en-US" sz="2100" b="0" i="0" u="none">
                <a:solidFill>
                  <a:srgbClr val="0000FF"/>
                </a:solidFill>
                <a:latin typeface="Arial Black" pitchFamily="34" charset="0"/>
              </a:rPr>
              <a:t>K</a:t>
            </a:r>
            <a:r>
              <a:rPr kumimoji="1" lang="en-US" sz="1300" b="0" i="0" u="none">
                <a:solidFill>
                  <a:srgbClr val="0000FF"/>
                </a:solidFill>
                <a:latin typeface="Arial Black" pitchFamily="34" charset="0"/>
              </a:rPr>
              <a:t>ERJA</a:t>
            </a:r>
            <a:r>
              <a:rPr kumimoji="1" lang="en-US" sz="1300" i="0" u="none">
                <a:solidFill>
                  <a:srgbClr val="0000FF"/>
                </a:solidFill>
                <a:latin typeface="Arial Black" pitchFamily="34" charset="0"/>
              </a:rPr>
              <a:t>,</a:t>
            </a:r>
            <a:r>
              <a:rPr kumimoji="1" lang="en-US" sz="1300" b="0" u="none">
                <a:solidFill>
                  <a:schemeClr val="bg2"/>
                </a:solidFill>
              </a:rPr>
              <a:t> </a:t>
            </a:r>
            <a:r>
              <a:rPr kumimoji="1" lang="en-US" sz="2100" b="0" u="none">
                <a:solidFill>
                  <a:schemeClr val="bg2"/>
                </a:solidFill>
              </a:rPr>
              <a:t>R</a:t>
            </a:r>
            <a:r>
              <a:rPr kumimoji="1" lang="en-US" sz="1300" b="0" u="none">
                <a:solidFill>
                  <a:schemeClr val="bg2"/>
                </a:solidFill>
              </a:rPr>
              <a:t>EKAMAN</a:t>
            </a:r>
          </a:p>
        </p:txBody>
      </p:sp>
      <p:pic>
        <p:nvPicPr>
          <p:cNvPr id="6" name="Picture 2" descr="http://www.alliedautomotive.com/Portals/157413/images/ISO-9001-2008-Certified.jpg"/>
          <p:cNvPicPr>
            <a:picLocks noChangeAspect="1" noChangeArrowheads="1"/>
          </p:cNvPicPr>
          <p:nvPr/>
        </p:nvPicPr>
        <p:blipFill>
          <a:blip r:embed="rId5"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halaman </a:t>
            </a:r>
            <a:fld id="{B630144B-41DA-49BE-93FA-4E25E06A3B79}" type="slidenum">
              <a:rPr lang="en-US"/>
              <a:pPr/>
              <a:t>31</a:t>
            </a:fld>
            <a:r>
              <a:rPr lang="en-US"/>
              <a:t>  dari 50 halaman</a:t>
            </a:r>
          </a:p>
        </p:txBody>
      </p:sp>
      <p:sp>
        <p:nvSpPr>
          <p:cNvPr id="1267714" name="Rectangle 2"/>
          <p:cNvSpPr>
            <a:spLocks noGrp="1" noChangeArrowheads="1"/>
          </p:cNvSpPr>
          <p:nvPr>
            <p:ph type="body" idx="1"/>
          </p:nvPr>
        </p:nvSpPr>
        <p:spPr bwMode="auto">
          <a:xfrm>
            <a:off x="731228" y="1574822"/>
            <a:ext cx="7681546" cy="4997450"/>
          </a:xfrm>
          <a:noFill/>
          <a:ln>
            <a:miter lim="800000"/>
            <a:headEnd/>
            <a:tailEnd/>
          </a:ln>
        </p:spPr>
        <p:txBody>
          <a:bodyPr vert="horz" wrap="square" lIns="118374" tIns="59187" rIns="118374" bIns="59187" numCol="1" anchor="t" anchorCtr="0" compatLnSpc="1">
            <a:prstTxWarp prst="textNoShape">
              <a:avLst/>
            </a:prstTxWarp>
          </a:bodyPr>
          <a:lstStyle/>
          <a:p>
            <a:pPr marL="0" indent="0" defTabSz="914400">
              <a:buFont typeface="Monotype Sorts" pitchFamily="2" charset="2"/>
              <a:buNone/>
            </a:pPr>
            <a:r>
              <a:rPr lang="en-US" sz="2300" dirty="0" err="1" smtClean="0"/>
              <a:t>Prosedur</a:t>
            </a:r>
            <a:r>
              <a:rPr lang="en-US" sz="2300" b="0" dirty="0" smtClean="0"/>
              <a:t> </a:t>
            </a:r>
            <a:r>
              <a:rPr lang="en-US" sz="2300" b="0" dirty="0"/>
              <a:t>minimal yang </a:t>
            </a:r>
            <a:r>
              <a:rPr lang="en-US" sz="2300" b="0" dirty="0" err="1"/>
              <a:t>disyaratkan</a:t>
            </a:r>
            <a:r>
              <a:rPr lang="en-US" sz="2300" b="0" dirty="0"/>
              <a:t> </a:t>
            </a:r>
            <a:r>
              <a:rPr lang="en-US" sz="2300" b="0" dirty="0" err="1"/>
              <a:t>pada</a:t>
            </a:r>
            <a:r>
              <a:rPr lang="en-US" sz="2300" b="0" dirty="0"/>
              <a:t> </a:t>
            </a:r>
            <a:r>
              <a:rPr lang="en-US" sz="2300" b="0" dirty="0" err="1"/>
              <a:t>standar</a:t>
            </a:r>
            <a:r>
              <a:rPr lang="en-US" sz="2300" b="0" dirty="0"/>
              <a:t> </a:t>
            </a:r>
            <a:r>
              <a:rPr lang="en-US" sz="2300" b="0" dirty="0" err="1"/>
              <a:t>ini</a:t>
            </a:r>
            <a:r>
              <a:rPr lang="en-US" sz="2300" b="0" dirty="0"/>
              <a:t> :</a:t>
            </a:r>
            <a:endParaRPr lang="en-US" sz="2100" b="0" dirty="0"/>
          </a:p>
          <a:p>
            <a:pPr marL="739775" lvl="1" indent="-493713" defTabSz="914400"/>
            <a:r>
              <a:rPr lang="en-US" sz="2100" b="0" dirty="0" err="1"/>
              <a:t>Pengendalian</a:t>
            </a:r>
            <a:r>
              <a:rPr lang="en-US" sz="2100" b="0" dirty="0"/>
              <a:t> </a:t>
            </a:r>
            <a:r>
              <a:rPr lang="en-US" sz="2100" b="0" dirty="0" err="1"/>
              <a:t>Dokumen</a:t>
            </a:r>
            <a:r>
              <a:rPr lang="en-US" sz="2100" b="0" dirty="0"/>
              <a:t>			(4.2.3)</a:t>
            </a:r>
          </a:p>
          <a:p>
            <a:pPr marL="739775" lvl="1" indent="-493713" defTabSz="914400">
              <a:spcBef>
                <a:spcPct val="0"/>
              </a:spcBef>
            </a:pPr>
            <a:r>
              <a:rPr lang="en-US" sz="2100" b="0" dirty="0" err="1"/>
              <a:t>Pengendalian</a:t>
            </a:r>
            <a:r>
              <a:rPr lang="en-US" sz="2100" b="0" dirty="0"/>
              <a:t> </a:t>
            </a:r>
            <a:r>
              <a:rPr lang="en-US" sz="2100" b="0" dirty="0" err="1"/>
              <a:t>Rekaman</a:t>
            </a:r>
            <a:r>
              <a:rPr lang="en-US" sz="2100" b="0" dirty="0"/>
              <a:t> </a:t>
            </a:r>
            <a:r>
              <a:rPr lang="en-US" sz="2100" b="0" dirty="0" err="1"/>
              <a:t>mutu</a:t>
            </a:r>
            <a:r>
              <a:rPr lang="en-US" sz="2100" b="0" dirty="0"/>
              <a:t>		(4.2.4)</a:t>
            </a:r>
          </a:p>
          <a:p>
            <a:pPr marL="739775" lvl="1" indent="-493713" defTabSz="914400">
              <a:spcBef>
                <a:spcPct val="0"/>
              </a:spcBef>
            </a:pPr>
            <a:r>
              <a:rPr lang="en-US" sz="2100" b="0" dirty="0"/>
              <a:t>Audit Internal				(8.2.2)</a:t>
            </a:r>
          </a:p>
          <a:p>
            <a:pPr marL="739775" lvl="1" indent="-493713" defTabSz="914400">
              <a:spcBef>
                <a:spcPct val="0"/>
              </a:spcBef>
            </a:pPr>
            <a:r>
              <a:rPr lang="en-US" sz="2100" b="0" dirty="0" err="1"/>
              <a:t>Pengendalian</a:t>
            </a:r>
            <a:r>
              <a:rPr lang="en-US" sz="2100" b="0" dirty="0"/>
              <a:t> </a:t>
            </a:r>
            <a:r>
              <a:rPr lang="en-US" sz="2100" b="0" dirty="0" err="1"/>
              <a:t>Produk</a:t>
            </a:r>
            <a:r>
              <a:rPr lang="en-US" sz="2100" b="0" dirty="0"/>
              <a:t> </a:t>
            </a:r>
            <a:r>
              <a:rPr lang="en-US" sz="2100" b="0" dirty="0" err="1"/>
              <a:t>tidak</a:t>
            </a:r>
            <a:r>
              <a:rPr lang="en-US" sz="2100" b="0" dirty="0"/>
              <a:t> </a:t>
            </a:r>
            <a:r>
              <a:rPr lang="en-US" sz="2100" b="0" dirty="0" err="1"/>
              <a:t>sesuai</a:t>
            </a:r>
            <a:r>
              <a:rPr lang="en-US" sz="2100" b="0" dirty="0"/>
              <a:t>	(8.3)</a:t>
            </a:r>
          </a:p>
          <a:p>
            <a:pPr marL="739775" lvl="1" indent="-493713" defTabSz="914400">
              <a:spcBef>
                <a:spcPct val="0"/>
              </a:spcBef>
            </a:pPr>
            <a:r>
              <a:rPr lang="en-US" sz="2100" b="0" dirty="0" err="1"/>
              <a:t>Tindakan</a:t>
            </a:r>
            <a:r>
              <a:rPr lang="en-US" sz="2100" b="0" dirty="0"/>
              <a:t> </a:t>
            </a:r>
            <a:r>
              <a:rPr lang="en-US" sz="2100" b="0" dirty="0" err="1"/>
              <a:t>koreksi</a:t>
            </a:r>
            <a:r>
              <a:rPr lang="en-US" sz="2100" b="0" dirty="0"/>
              <a:t>			(8.5.2)</a:t>
            </a:r>
          </a:p>
          <a:p>
            <a:pPr marL="739775" lvl="1" indent="-493713" defTabSz="914400">
              <a:spcBef>
                <a:spcPct val="0"/>
              </a:spcBef>
            </a:pPr>
            <a:r>
              <a:rPr lang="en-US" sz="2100" b="0" dirty="0" err="1"/>
              <a:t>Tindakan</a:t>
            </a:r>
            <a:r>
              <a:rPr lang="en-US" sz="2100" b="0" dirty="0"/>
              <a:t> </a:t>
            </a:r>
            <a:r>
              <a:rPr lang="en-US" sz="2100" b="0" dirty="0" err="1"/>
              <a:t>pencegahan</a:t>
            </a:r>
            <a:r>
              <a:rPr lang="en-US" sz="2100" b="0" dirty="0"/>
              <a:t>			(8.5.3)</a:t>
            </a:r>
          </a:p>
          <a:p>
            <a:pPr marL="0" indent="0" algn="just" defTabSz="914400">
              <a:spcBef>
                <a:spcPct val="50000"/>
              </a:spcBef>
              <a:buFont typeface="Monotype Sorts" pitchFamily="2" charset="2"/>
              <a:buNone/>
            </a:pPr>
            <a:r>
              <a:rPr kumimoji="0" lang="en-US" sz="2100" b="0" dirty="0" err="1"/>
              <a:t>Jangkauan</a:t>
            </a:r>
            <a:r>
              <a:rPr kumimoji="0" lang="en-US" sz="2100" b="0" dirty="0"/>
              <a:t> </a:t>
            </a:r>
            <a:r>
              <a:rPr kumimoji="0" lang="en-US" sz="2100" b="0" dirty="0" err="1"/>
              <a:t>dokumentasi</a:t>
            </a:r>
            <a:r>
              <a:rPr kumimoji="0" lang="en-US" sz="2100" b="0" dirty="0"/>
              <a:t> </a:t>
            </a:r>
            <a:r>
              <a:rPr kumimoji="0" lang="en-US" sz="2100" b="0" dirty="0" err="1"/>
              <a:t>sistem</a:t>
            </a:r>
            <a:r>
              <a:rPr kumimoji="0" lang="en-US" sz="2100" b="0" dirty="0"/>
              <a:t> </a:t>
            </a:r>
            <a:r>
              <a:rPr kumimoji="0" lang="en-US" sz="2100" b="0" dirty="0" err="1"/>
              <a:t>manajemen</a:t>
            </a:r>
            <a:r>
              <a:rPr kumimoji="0" lang="en-US" sz="2100" b="0" dirty="0"/>
              <a:t> </a:t>
            </a:r>
            <a:r>
              <a:rPr kumimoji="0" lang="en-US" sz="2100" b="0" dirty="0" err="1"/>
              <a:t>mutu</a:t>
            </a:r>
            <a:r>
              <a:rPr kumimoji="0" lang="en-US" sz="2100" b="0" dirty="0"/>
              <a:t> </a:t>
            </a:r>
            <a:r>
              <a:rPr kumimoji="0" lang="en-US" sz="2100" b="0" dirty="0" err="1"/>
              <a:t>dapat</a:t>
            </a:r>
            <a:r>
              <a:rPr kumimoji="0" lang="en-US" sz="2100" b="0" dirty="0"/>
              <a:t> </a:t>
            </a:r>
            <a:r>
              <a:rPr kumimoji="0" lang="en-US" sz="2100" b="0" dirty="0" err="1"/>
              <a:t>berbeda</a:t>
            </a:r>
            <a:r>
              <a:rPr kumimoji="0" lang="en-US" sz="2100" b="0" dirty="0"/>
              <a:t> </a:t>
            </a:r>
            <a:r>
              <a:rPr kumimoji="0" lang="en-US" sz="2100" b="0" dirty="0" err="1"/>
              <a:t>antara</a:t>
            </a:r>
            <a:r>
              <a:rPr kumimoji="0" lang="en-US" sz="2100" b="0" dirty="0"/>
              <a:t> </a:t>
            </a:r>
            <a:r>
              <a:rPr kumimoji="0" lang="en-US" sz="2100" b="0" dirty="0" err="1"/>
              <a:t>sebuah</a:t>
            </a:r>
            <a:r>
              <a:rPr kumimoji="0" lang="en-US" sz="2100" b="0" dirty="0"/>
              <a:t> </a:t>
            </a:r>
            <a:r>
              <a:rPr kumimoji="0" lang="en-US" sz="2100" b="0" dirty="0" err="1"/>
              <a:t>organisasi</a:t>
            </a:r>
            <a:r>
              <a:rPr kumimoji="0" lang="en-US" sz="2100" b="0" dirty="0"/>
              <a:t> </a:t>
            </a:r>
            <a:r>
              <a:rPr kumimoji="0" lang="en-US" sz="2100" b="0" dirty="0" err="1"/>
              <a:t>dan</a:t>
            </a:r>
            <a:r>
              <a:rPr kumimoji="0" lang="en-US" sz="2100" b="0" dirty="0"/>
              <a:t> yang lain, </a:t>
            </a:r>
            <a:r>
              <a:rPr kumimoji="0" lang="en-US" sz="2100" b="0" dirty="0" err="1"/>
              <a:t>tergantung</a:t>
            </a:r>
            <a:r>
              <a:rPr kumimoji="0" lang="en-US" sz="2100" b="0" dirty="0"/>
              <a:t> :</a:t>
            </a:r>
          </a:p>
          <a:p>
            <a:pPr marL="739775" lvl="1" indent="-493713" algn="just" defTabSz="914400"/>
            <a:r>
              <a:rPr kumimoji="0" lang="en-US" sz="2100" b="0" dirty="0" err="1"/>
              <a:t>besarnya</a:t>
            </a:r>
            <a:r>
              <a:rPr kumimoji="0" lang="en-US" sz="2100" b="0" dirty="0"/>
              <a:t> </a:t>
            </a:r>
            <a:r>
              <a:rPr kumimoji="0" lang="en-US" sz="2100" b="0" dirty="0" err="1"/>
              <a:t>organisasi</a:t>
            </a:r>
            <a:r>
              <a:rPr kumimoji="0" lang="en-US" sz="2100" b="0" dirty="0"/>
              <a:t> </a:t>
            </a:r>
            <a:r>
              <a:rPr kumimoji="0" lang="en-US" sz="2100" b="0" dirty="0" err="1"/>
              <a:t>dan</a:t>
            </a:r>
            <a:r>
              <a:rPr kumimoji="0" lang="en-US" sz="2100" b="0" dirty="0"/>
              <a:t> </a:t>
            </a:r>
            <a:r>
              <a:rPr kumimoji="0" lang="en-US" sz="2100" b="0" dirty="0" err="1"/>
              <a:t>jenis</a:t>
            </a:r>
            <a:r>
              <a:rPr kumimoji="0" lang="en-US" sz="2100" b="0" dirty="0"/>
              <a:t> </a:t>
            </a:r>
            <a:r>
              <a:rPr kumimoji="0" lang="en-US" sz="2100" b="0" dirty="0" err="1"/>
              <a:t>kegiatannya</a:t>
            </a:r>
            <a:r>
              <a:rPr kumimoji="0" lang="en-US" sz="2100" b="0" dirty="0"/>
              <a:t>,</a:t>
            </a:r>
          </a:p>
          <a:p>
            <a:pPr marL="739775" lvl="1" indent="-493713" algn="just" defTabSz="914400"/>
            <a:r>
              <a:rPr kumimoji="0" lang="en-US" sz="2100" b="0" dirty="0" err="1"/>
              <a:t>kerumitan</a:t>
            </a:r>
            <a:r>
              <a:rPr kumimoji="0" lang="en-US" sz="2100" b="0" dirty="0"/>
              <a:t> </a:t>
            </a:r>
            <a:r>
              <a:rPr kumimoji="0" lang="en-US" sz="2100" b="0" dirty="0" err="1"/>
              <a:t>proses</a:t>
            </a:r>
            <a:r>
              <a:rPr kumimoji="0" lang="en-US" sz="2100" b="0" dirty="0"/>
              <a:t> </a:t>
            </a:r>
            <a:r>
              <a:rPr kumimoji="0" lang="en-US" sz="2100" b="0" dirty="0" err="1"/>
              <a:t>dan</a:t>
            </a:r>
            <a:r>
              <a:rPr kumimoji="0" lang="en-US" sz="2100" b="0" dirty="0"/>
              <a:t> </a:t>
            </a:r>
            <a:r>
              <a:rPr kumimoji="0" lang="en-US" sz="2100" b="0" dirty="0" err="1"/>
              <a:t>interaksinya</a:t>
            </a:r>
            <a:r>
              <a:rPr kumimoji="0" lang="en-US" sz="2100" b="0" dirty="0"/>
              <a:t>, </a:t>
            </a:r>
            <a:r>
              <a:rPr kumimoji="0" lang="en-US" sz="2100" b="0" dirty="0" err="1"/>
              <a:t>dan</a:t>
            </a:r>
            <a:endParaRPr kumimoji="0" lang="en-US" sz="2100" b="0" dirty="0"/>
          </a:p>
          <a:p>
            <a:pPr marL="739775" lvl="1" indent="-493713" algn="just" defTabSz="914400"/>
            <a:r>
              <a:rPr kumimoji="0" lang="en-US" sz="2100" b="0" dirty="0" err="1"/>
              <a:t>kemampuan</a:t>
            </a:r>
            <a:r>
              <a:rPr kumimoji="0" lang="en-US" sz="2100" b="0" dirty="0"/>
              <a:t> </a:t>
            </a:r>
            <a:r>
              <a:rPr kumimoji="0" lang="en-US" sz="2100" b="0" dirty="0" err="1"/>
              <a:t>personelnya</a:t>
            </a:r>
            <a:r>
              <a:rPr kumimoji="0" lang="en-US" sz="2100" b="0" dirty="0"/>
              <a:t>.</a:t>
            </a:r>
          </a:p>
          <a:p>
            <a:pPr marL="0" indent="0" defTabSz="914400">
              <a:spcBef>
                <a:spcPct val="0"/>
              </a:spcBef>
              <a:buFont typeface="Monotype Sorts" pitchFamily="2" charset="2"/>
              <a:buNone/>
            </a:pPr>
            <a:endParaRPr lang="en-US" sz="2100" b="0" dirty="0"/>
          </a:p>
        </p:txBody>
      </p:sp>
      <p:sp>
        <p:nvSpPr>
          <p:cNvPr id="1267715" name="Rectangle 3"/>
          <p:cNvSpPr>
            <a:spLocks noGrp="1" noChangeArrowheads="1"/>
          </p:cNvSpPr>
          <p:nvPr>
            <p:ph type="title"/>
          </p:nvPr>
        </p:nvSpPr>
        <p:spPr>
          <a:xfrm>
            <a:off x="731227" y="293689"/>
            <a:ext cx="7772400" cy="458787"/>
          </a:xfrm>
          <a:noFill/>
          <a:ln/>
        </p:spPr>
        <p:txBody>
          <a:bodyPr lIns="118374" tIns="59187" rIns="118374" bIns="59187">
            <a:normAutofit fontScale="90000"/>
          </a:bodyPr>
          <a:lstStyle/>
          <a:p>
            <a:pPr algn="r"/>
            <a:r>
              <a:rPr lang="en-US" b="0">
                <a:latin typeface="Arial Black" pitchFamily="34" charset="0"/>
              </a:rPr>
              <a:t>P</a:t>
            </a:r>
            <a:r>
              <a:rPr lang="en-US" sz="1300" b="0">
                <a:latin typeface="Arial Black" pitchFamily="34" charset="0"/>
              </a:rPr>
              <a:t>ROSEDUR</a:t>
            </a:r>
            <a:r>
              <a:rPr lang="en-US" sz="1300">
                <a:latin typeface="Arial Black" pitchFamily="34" charset="0"/>
              </a:rPr>
              <a:t>, </a:t>
            </a:r>
            <a:r>
              <a:rPr lang="en-US" sz="1300" i="1">
                <a:solidFill>
                  <a:schemeClr val="accent1"/>
                </a:solidFill>
              </a:rPr>
              <a:t>INSTRUKSI KERJA, REKAMAN</a:t>
            </a:r>
          </a:p>
        </p:txBody>
      </p:sp>
      <p:pic>
        <p:nvPicPr>
          <p:cNvPr id="5"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
        <p:nvSpPr>
          <p:cNvPr id="6" name="TextBox 5"/>
          <p:cNvSpPr txBox="1"/>
          <p:nvPr/>
        </p:nvSpPr>
        <p:spPr>
          <a:xfrm>
            <a:off x="1917719" y="928670"/>
            <a:ext cx="5367431" cy="461665"/>
          </a:xfrm>
          <a:prstGeom prst="rect">
            <a:avLst/>
          </a:prstGeom>
          <a:solidFill>
            <a:schemeClr val="tx2"/>
          </a:solidFill>
        </p:spPr>
        <p:txBody>
          <a:bodyPr wrap="none" rtlCol="0">
            <a:spAutoFit/>
          </a:bodyPr>
          <a:lstStyle/>
          <a:p>
            <a:r>
              <a:rPr lang="en-US" sz="2400" dirty="0" err="1" smtClean="0">
                <a:solidFill>
                  <a:schemeClr val="accent2">
                    <a:lumMod val="20000"/>
                    <a:lumOff val="80000"/>
                  </a:schemeClr>
                </a:solidFill>
              </a:rPr>
              <a:t>Dokumentasi</a:t>
            </a:r>
            <a:r>
              <a:rPr lang="en-US" sz="2400" dirty="0" smtClean="0">
                <a:solidFill>
                  <a:schemeClr val="accent2">
                    <a:lumMod val="20000"/>
                    <a:lumOff val="80000"/>
                  </a:schemeClr>
                </a:solidFill>
              </a:rPr>
              <a:t> </a:t>
            </a:r>
            <a:r>
              <a:rPr lang="en-US" sz="2400" dirty="0" err="1" smtClean="0">
                <a:solidFill>
                  <a:schemeClr val="accent2">
                    <a:lumMod val="20000"/>
                    <a:lumOff val="80000"/>
                  </a:schemeClr>
                </a:solidFill>
              </a:rPr>
              <a:t>Sistem</a:t>
            </a:r>
            <a:r>
              <a:rPr lang="en-US" sz="2400" dirty="0" smtClean="0">
                <a:solidFill>
                  <a:schemeClr val="accent2">
                    <a:lumMod val="20000"/>
                    <a:lumOff val="80000"/>
                  </a:schemeClr>
                </a:solidFill>
              </a:rPr>
              <a:t> </a:t>
            </a:r>
            <a:r>
              <a:rPr lang="en-US" sz="2400" dirty="0" err="1" smtClean="0">
                <a:solidFill>
                  <a:schemeClr val="accent2">
                    <a:lumMod val="20000"/>
                    <a:lumOff val="80000"/>
                  </a:schemeClr>
                </a:solidFill>
              </a:rPr>
              <a:t>Mutu</a:t>
            </a:r>
            <a:r>
              <a:rPr lang="en-US" sz="2400" dirty="0" smtClean="0">
                <a:solidFill>
                  <a:schemeClr val="accent2">
                    <a:lumMod val="20000"/>
                    <a:lumOff val="80000"/>
                  </a:schemeClr>
                </a:solidFill>
              </a:rPr>
              <a:t> ISO 9001:2008</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halaman </a:t>
            </a:r>
            <a:fld id="{8ACD2D3A-4321-4F16-BFD0-97D19399E907}" type="slidenum">
              <a:rPr lang="en-US"/>
              <a:pPr/>
              <a:t>32</a:t>
            </a:fld>
            <a:r>
              <a:rPr lang="en-US"/>
              <a:t>  dari 50 halaman</a:t>
            </a:r>
          </a:p>
        </p:txBody>
      </p:sp>
      <p:sp>
        <p:nvSpPr>
          <p:cNvPr id="1268738" name="Rectangle 2"/>
          <p:cNvSpPr>
            <a:spLocks noGrp="1" noChangeArrowheads="1"/>
          </p:cNvSpPr>
          <p:nvPr>
            <p:ph type="body" idx="1"/>
          </p:nvPr>
        </p:nvSpPr>
        <p:spPr bwMode="auto">
          <a:xfrm>
            <a:off x="823546" y="1550991"/>
            <a:ext cx="7496908" cy="4592653"/>
          </a:xfrm>
          <a:noFill/>
          <a:ln>
            <a:miter lim="800000"/>
            <a:headEnd/>
            <a:tailEnd/>
          </a:ln>
        </p:spPr>
        <p:txBody>
          <a:bodyPr vert="horz" wrap="square" lIns="118327" tIns="59164" rIns="118327" bIns="59164" numCol="1" anchor="t" anchorCtr="0" compatLnSpc="1">
            <a:prstTxWarp prst="textNoShape">
              <a:avLst/>
            </a:prstTxWarp>
            <a:normAutofit/>
          </a:bodyPr>
          <a:lstStyle/>
          <a:p>
            <a:pPr>
              <a:buFont typeface="Monotype Sorts" pitchFamily="2" charset="2"/>
              <a:buNone/>
            </a:pPr>
            <a:endParaRPr lang="en-US" sz="2100" dirty="0">
              <a:solidFill>
                <a:srgbClr val="0000CC"/>
              </a:solidFill>
            </a:endParaRPr>
          </a:p>
          <a:p>
            <a:r>
              <a:rPr lang="en-US" sz="2100" b="0" dirty="0" err="1">
                <a:solidFill>
                  <a:srgbClr val="008000"/>
                </a:solidFill>
              </a:rPr>
              <a:t>Ada</a:t>
            </a:r>
            <a:r>
              <a:rPr lang="en-US" sz="2100" b="0" dirty="0">
                <a:solidFill>
                  <a:srgbClr val="008000"/>
                </a:solidFill>
              </a:rPr>
              <a:t> </a:t>
            </a:r>
            <a:r>
              <a:rPr lang="en-US" sz="2100" b="0" dirty="0" err="1">
                <a:solidFill>
                  <a:srgbClr val="008000"/>
                </a:solidFill>
              </a:rPr>
              <a:t>beberapa</a:t>
            </a:r>
            <a:r>
              <a:rPr lang="en-US" sz="2100" b="0" dirty="0">
                <a:solidFill>
                  <a:srgbClr val="008000"/>
                </a:solidFill>
              </a:rPr>
              <a:t> </a:t>
            </a:r>
            <a:r>
              <a:rPr lang="en-US" sz="2100" b="0" dirty="0" err="1">
                <a:solidFill>
                  <a:srgbClr val="008000"/>
                </a:solidFill>
              </a:rPr>
              <a:t>corak</a:t>
            </a:r>
            <a:r>
              <a:rPr lang="en-US" sz="2100" b="0" dirty="0">
                <a:solidFill>
                  <a:srgbClr val="008000"/>
                </a:solidFill>
              </a:rPr>
              <a:t> </a:t>
            </a:r>
            <a:r>
              <a:rPr lang="en-US" sz="2100" b="0" dirty="0" err="1">
                <a:solidFill>
                  <a:srgbClr val="008000"/>
                </a:solidFill>
              </a:rPr>
              <a:t>prosedur</a:t>
            </a:r>
            <a:r>
              <a:rPr lang="en-US" sz="2100" b="0" dirty="0">
                <a:solidFill>
                  <a:srgbClr val="008000"/>
                </a:solidFill>
              </a:rPr>
              <a:t> yang </a:t>
            </a:r>
            <a:r>
              <a:rPr lang="en-US" sz="2100" b="0" dirty="0" err="1">
                <a:solidFill>
                  <a:srgbClr val="008000"/>
                </a:solidFill>
              </a:rPr>
              <a:t>dapat</a:t>
            </a:r>
            <a:r>
              <a:rPr lang="en-US" sz="2100" b="0" dirty="0">
                <a:solidFill>
                  <a:srgbClr val="008000"/>
                </a:solidFill>
              </a:rPr>
              <a:t> </a:t>
            </a:r>
            <a:r>
              <a:rPr lang="en-US" sz="2100" b="0" dirty="0" err="1">
                <a:solidFill>
                  <a:srgbClr val="008000"/>
                </a:solidFill>
              </a:rPr>
              <a:t>dipakai</a:t>
            </a:r>
            <a:r>
              <a:rPr lang="en-US" sz="2100" b="0" dirty="0">
                <a:solidFill>
                  <a:srgbClr val="008000"/>
                </a:solidFill>
              </a:rPr>
              <a:t> </a:t>
            </a:r>
            <a:r>
              <a:rPr lang="en-US" sz="2100" b="0" dirty="0" err="1">
                <a:solidFill>
                  <a:srgbClr val="008000"/>
                </a:solidFill>
              </a:rPr>
              <a:t>untuk</a:t>
            </a:r>
            <a:r>
              <a:rPr lang="en-US" sz="2100" b="0" dirty="0">
                <a:solidFill>
                  <a:srgbClr val="008000"/>
                </a:solidFill>
              </a:rPr>
              <a:t/>
            </a:r>
            <a:br>
              <a:rPr lang="en-US" sz="2100" b="0" dirty="0">
                <a:solidFill>
                  <a:srgbClr val="008000"/>
                </a:solidFill>
              </a:rPr>
            </a:br>
            <a:r>
              <a:rPr lang="en-US" sz="2100" b="0" dirty="0" err="1">
                <a:solidFill>
                  <a:srgbClr val="008000"/>
                </a:solidFill>
              </a:rPr>
              <a:t>memenuhi</a:t>
            </a:r>
            <a:r>
              <a:rPr lang="en-US" sz="2100" b="0" dirty="0">
                <a:solidFill>
                  <a:srgbClr val="008000"/>
                </a:solidFill>
              </a:rPr>
              <a:t> </a:t>
            </a:r>
            <a:r>
              <a:rPr lang="en-US" sz="2100" b="0" dirty="0" err="1">
                <a:solidFill>
                  <a:srgbClr val="008000"/>
                </a:solidFill>
              </a:rPr>
              <a:t>persyaratan</a:t>
            </a:r>
            <a:r>
              <a:rPr lang="en-US" sz="2100" b="0" dirty="0">
                <a:solidFill>
                  <a:srgbClr val="008000"/>
                </a:solidFill>
              </a:rPr>
              <a:t> </a:t>
            </a:r>
            <a:r>
              <a:rPr lang="en-US" sz="2100" b="0" dirty="0" err="1">
                <a:solidFill>
                  <a:srgbClr val="008000"/>
                </a:solidFill>
              </a:rPr>
              <a:t>Standar</a:t>
            </a:r>
            <a:r>
              <a:rPr lang="en-US" sz="2100" b="0" dirty="0">
                <a:solidFill>
                  <a:srgbClr val="008000"/>
                </a:solidFill>
              </a:rPr>
              <a:t> </a:t>
            </a:r>
            <a:r>
              <a:rPr lang="en-US" sz="2100" b="0" dirty="0" err="1">
                <a:solidFill>
                  <a:srgbClr val="008000"/>
                </a:solidFill>
              </a:rPr>
              <a:t>yaitu</a:t>
            </a:r>
            <a:r>
              <a:rPr lang="en-US" sz="2100" b="0" dirty="0">
                <a:solidFill>
                  <a:srgbClr val="008000"/>
                </a:solidFill>
              </a:rPr>
              <a:t> :</a:t>
            </a:r>
          </a:p>
          <a:p>
            <a:pPr lvl="1"/>
            <a:r>
              <a:rPr lang="en-US" sz="2100" b="0" dirty="0" err="1">
                <a:solidFill>
                  <a:srgbClr val="0000CC"/>
                </a:solidFill>
              </a:rPr>
              <a:t>Bentuk</a:t>
            </a:r>
            <a:r>
              <a:rPr lang="en-US" sz="2100" b="0" dirty="0">
                <a:solidFill>
                  <a:srgbClr val="0000CC"/>
                </a:solidFill>
              </a:rPr>
              <a:t> </a:t>
            </a:r>
            <a:r>
              <a:rPr lang="en-US" sz="2100" b="0" dirty="0" err="1">
                <a:solidFill>
                  <a:srgbClr val="0000CC"/>
                </a:solidFill>
              </a:rPr>
              <a:t>uraian</a:t>
            </a:r>
            <a:endParaRPr lang="en-US" sz="2100" b="0" dirty="0">
              <a:solidFill>
                <a:srgbClr val="0000CC"/>
              </a:solidFill>
            </a:endParaRPr>
          </a:p>
          <a:p>
            <a:pPr lvl="1"/>
            <a:r>
              <a:rPr lang="en-US" sz="2100" b="0" dirty="0" err="1">
                <a:solidFill>
                  <a:srgbClr val="0000CC"/>
                </a:solidFill>
              </a:rPr>
              <a:t>Bentuk</a:t>
            </a:r>
            <a:r>
              <a:rPr lang="en-US" sz="2100" b="0" dirty="0">
                <a:solidFill>
                  <a:srgbClr val="0000CC"/>
                </a:solidFill>
              </a:rPr>
              <a:t> </a:t>
            </a:r>
            <a:r>
              <a:rPr lang="en-US" sz="2100" b="0" dirty="0" err="1">
                <a:solidFill>
                  <a:srgbClr val="0000CC"/>
                </a:solidFill>
              </a:rPr>
              <a:t>bagan</a:t>
            </a:r>
            <a:r>
              <a:rPr lang="en-US" sz="2100" b="0" dirty="0">
                <a:solidFill>
                  <a:srgbClr val="0000CC"/>
                </a:solidFill>
              </a:rPr>
              <a:t> </a:t>
            </a:r>
            <a:r>
              <a:rPr lang="en-US" sz="2100" b="0" dirty="0" err="1">
                <a:solidFill>
                  <a:srgbClr val="0000CC"/>
                </a:solidFill>
              </a:rPr>
              <a:t>alir</a:t>
            </a:r>
            <a:endParaRPr lang="en-US" sz="2100" b="0" dirty="0">
              <a:solidFill>
                <a:srgbClr val="0000CC"/>
              </a:solidFill>
            </a:endParaRPr>
          </a:p>
          <a:p>
            <a:pPr lvl="1"/>
            <a:r>
              <a:rPr lang="en-US" sz="2100" b="0" dirty="0" err="1">
                <a:solidFill>
                  <a:srgbClr val="0000CC"/>
                </a:solidFill>
              </a:rPr>
              <a:t>Gabungan</a:t>
            </a:r>
            <a:r>
              <a:rPr lang="en-US" sz="2100" b="0" dirty="0">
                <a:solidFill>
                  <a:srgbClr val="0000CC"/>
                </a:solidFill>
              </a:rPr>
              <a:t> </a:t>
            </a:r>
            <a:r>
              <a:rPr lang="en-US" sz="2100" b="0" dirty="0" err="1">
                <a:solidFill>
                  <a:srgbClr val="0000CC"/>
                </a:solidFill>
              </a:rPr>
              <a:t>dari</a:t>
            </a:r>
            <a:r>
              <a:rPr lang="en-US" sz="2100" b="0" dirty="0">
                <a:solidFill>
                  <a:srgbClr val="0000CC"/>
                </a:solidFill>
              </a:rPr>
              <a:t> </a:t>
            </a:r>
            <a:r>
              <a:rPr lang="en-US" sz="2100" b="0" dirty="0" err="1">
                <a:solidFill>
                  <a:srgbClr val="0000CC"/>
                </a:solidFill>
              </a:rPr>
              <a:t>keduanya</a:t>
            </a:r>
            <a:endParaRPr lang="en-US" sz="2100" b="0" dirty="0">
              <a:solidFill>
                <a:srgbClr val="0000CC"/>
              </a:solidFill>
            </a:endParaRPr>
          </a:p>
          <a:p>
            <a:pPr>
              <a:buFont typeface="Monotype Sorts" pitchFamily="2" charset="2"/>
              <a:buNone/>
            </a:pPr>
            <a:endParaRPr lang="en-US" sz="1300" dirty="0">
              <a:solidFill>
                <a:srgbClr val="0000CC"/>
              </a:solidFill>
            </a:endParaRPr>
          </a:p>
          <a:p>
            <a:pPr>
              <a:buFont typeface="Monotype Sorts" pitchFamily="2" charset="2"/>
              <a:buNone/>
            </a:pPr>
            <a:endParaRPr lang="en-US" sz="1300" dirty="0">
              <a:solidFill>
                <a:srgbClr val="0000CC"/>
              </a:solidFill>
            </a:endParaRPr>
          </a:p>
          <a:p>
            <a:pPr>
              <a:lnSpc>
                <a:spcPct val="115000"/>
              </a:lnSpc>
              <a:buFont typeface="Monotype Sorts" pitchFamily="2" charset="2"/>
              <a:buNone/>
            </a:pPr>
            <a:r>
              <a:rPr lang="en-US" sz="2100" dirty="0">
                <a:solidFill>
                  <a:schemeClr val="accent2"/>
                </a:solidFill>
              </a:rPr>
              <a:t>	</a:t>
            </a:r>
            <a:r>
              <a:rPr lang="en-US" sz="2100" b="0" u="sng" dirty="0" err="1">
                <a:solidFill>
                  <a:schemeClr val="accent2"/>
                </a:solidFill>
              </a:rPr>
              <a:t>Penting</a:t>
            </a:r>
            <a:r>
              <a:rPr lang="en-US" sz="2100" b="0" u="sng" dirty="0">
                <a:solidFill>
                  <a:schemeClr val="accent2"/>
                </a:solidFill>
              </a:rPr>
              <a:t> !!!</a:t>
            </a:r>
          </a:p>
          <a:p>
            <a:pPr>
              <a:buFont typeface="Monotype Sorts" pitchFamily="2" charset="2"/>
              <a:buNone/>
            </a:pPr>
            <a:r>
              <a:rPr lang="en-US" b="0" dirty="0">
                <a:solidFill>
                  <a:schemeClr val="accent2"/>
                </a:solidFill>
              </a:rPr>
              <a:t>	</a:t>
            </a:r>
            <a:r>
              <a:rPr lang="en-US" sz="2100" b="0" i="1" dirty="0">
                <a:solidFill>
                  <a:schemeClr val="accent2"/>
                </a:solidFill>
              </a:rPr>
              <a:t>Perusahaan </a:t>
            </a:r>
            <a:r>
              <a:rPr lang="en-US" sz="2100" b="0" i="1" dirty="0" err="1">
                <a:solidFill>
                  <a:schemeClr val="accent2"/>
                </a:solidFill>
              </a:rPr>
              <a:t>dapat</a:t>
            </a:r>
            <a:r>
              <a:rPr lang="en-US" sz="2100" b="0" i="1" dirty="0">
                <a:solidFill>
                  <a:schemeClr val="accent2"/>
                </a:solidFill>
              </a:rPr>
              <a:t> </a:t>
            </a:r>
            <a:r>
              <a:rPr lang="en-US" sz="2100" b="0" i="1" dirty="0" err="1">
                <a:solidFill>
                  <a:schemeClr val="accent2"/>
                </a:solidFill>
              </a:rPr>
              <a:t>memilih</a:t>
            </a:r>
            <a:r>
              <a:rPr lang="en-US" sz="2100" b="0" i="1" dirty="0">
                <a:solidFill>
                  <a:schemeClr val="accent2"/>
                </a:solidFill>
              </a:rPr>
              <a:t> </a:t>
            </a:r>
            <a:r>
              <a:rPr lang="en-US" sz="2100" b="0" i="1" dirty="0" err="1">
                <a:solidFill>
                  <a:schemeClr val="accent2"/>
                </a:solidFill>
              </a:rPr>
              <a:t>atau</a:t>
            </a:r>
            <a:r>
              <a:rPr lang="en-US" sz="2100" b="0" i="1" dirty="0">
                <a:solidFill>
                  <a:schemeClr val="accent2"/>
                </a:solidFill>
              </a:rPr>
              <a:t> </a:t>
            </a:r>
            <a:r>
              <a:rPr lang="en-US" sz="2100" b="0" i="1" dirty="0" err="1">
                <a:solidFill>
                  <a:schemeClr val="accent2"/>
                </a:solidFill>
              </a:rPr>
              <a:t>mengkreasi</a:t>
            </a:r>
            <a:r>
              <a:rPr lang="en-US" sz="2100" b="0" i="1" dirty="0">
                <a:solidFill>
                  <a:schemeClr val="accent2"/>
                </a:solidFill>
              </a:rPr>
              <a:t> </a:t>
            </a:r>
            <a:r>
              <a:rPr lang="en-US" sz="2100" b="0" i="1" dirty="0" err="1">
                <a:solidFill>
                  <a:schemeClr val="accent2"/>
                </a:solidFill>
              </a:rPr>
              <a:t>sendiri</a:t>
            </a:r>
            <a:r>
              <a:rPr lang="en-US" sz="2100" b="0" i="1" dirty="0">
                <a:solidFill>
                  <a:schemeClr val="accent2"/>
                </a:solidFill>
              </a:rPr>
              <a:t> </a:t>
            </a:r>
            <a:r>
              <a:rPr lang="en-US" sz="2100" b="0" i="1" dirty="0" err="1">
                <a:solidFill>
                  <a:schemeClr val="accent2"/>
                </a:solidFill>
              </a:rPr>
              <a:t>corak</a:t>
            </a:r>
            <a:r>
              <a:rPr lang="en-US" sz="2100" b="0" i="1" dirty="0">
                <a:solidFill>
                  <a:schemeClr val="accent2"/>
                </a:solidFill>
              </a:rPr>
              <a:t> yang </a:t>
            </a:r>
            <a:r>
              <a:rPr lang="en-US" sz="2100" b="0" i="1" dirty="0" err="1">
                <a:solidFill>
                  <a:schemeClr val="accent2"/>
                </a:solidFill>
              </a:rPr>
              <a:t>diinginkan</a:t>
            </a:r>
            <a:r>
              <a:rPr lang="en-US" sz="2100" b="0" i="1" dirty="0">
                <a:solidFill>
                  <a:schemeClr val="accent2"/>
                </a:solidFill>
              </a:rPr>
              <a:t>, </a:t>
            </a:r>
            <a:r>
              <a:rPr lang="en-US" sz="2100" b="0" i="1" dirty="0" err="1">
                <a:solidFill>
                  <a:schemeClr val="accent2"/>
                </a:solidFill>
              </a:rPr>
              <a:t>kemudian</a:t>
            </a:r>
            <a:r>
              <a:rPr lang="en-US" sz="2100" b="0" i="1" dirty="0">
                <a:solidFill>
                  <a:schemeClr val="accent2"/>
                </a:solidFill>
              </a:rPr>
              <a:t> </a:t>
            </a:r>
            <a:r>
              <a:rPr lang="en-US" sz="2100" b="0" i="1" dirty="0" err="1">
                <a:solidFill>
                  <a:schemeClr val="accent2"/>
                </a:solidFill>
              </a:rPr>
              <a:t>mempertahankan</a:t>
            </a:r>
            <a:r>
              <a:rPr lang="en-US" sz="2100" b="0" i="1" dirty="0">
                <a:solidFill>
                  <a:schemeClr val="accent2"/>
                </a:solidFill>
              </a:rPr>
              <a:t> </a:t>
            </a:r>
            <a:r>
              <a:rPr lang="en-US" sz="2100" b="0" i="1" dirty="0" err="1">
                <a:solidFill>
                  <a:schemeClr val="accent2"/>
                </a:solidFill>
              </a:rPr>
              <a:t>keseragaman</a:t>
            </a:r>
            <a:r>
              <a:rPr lang="en-US" sz="2100" b="0" i="1" dirty="0">
                <a:solidFill>
                  <a:schemeClr val="accent2"/>
                </a:solidFill>
              </a:rPr>
              <a:t> </a:t>
            </a:r>
            <a:r>
              <a:rPr lang="en-US" sz="2100" b="0" i="1" dirty="0" err="1">
                <a:solidFill>
                  <a:schemeClr val="accent2"/>
                </a:solidFill>
              </a:rPr>
              <a:t>corak</a:t>
            </a:r>
            <a:r>
              <a:rPr lang="en-US" sz="2100" b="0" i="1" dirty="0">
                <a:solidFill>
                  <a:schemeClr val="accent2"/>
                </a:solidFill>
              </a:rPr>
              <a:t> yang </a:t>
            </a:r>
            <a:r>
              <a:rPr lang="en-US" sz="2100" b="0" i="1" dirty="0" err="1">
                <a:solidFill>
                  <a:schemeClr val="accent2"/>
                </a:solidFill>
              </a:rPr>
              <a:t>dipilih</a:t>
            </a:r>
            <a:r>
              <a:rPr lang="en-US" sz="2100" b="0" i="1" dirty="0">
                <a:solidFill>
                  <a:schemeClr val="accent2"/>
                </a:solidFill>
              </a:rPr>
              <a:t> </a:t>
            </a:r>
            <a:r>
              <a:rPr lang="en-US" sz="2100" b="0" i="1" dirty="0" err="1">
                <a:solidFill>
                  <a:schemeClr val="accent2"/>
                </a:solidFill>
              </a:rPr>
              <a:t>tersebut</a:t>
            </a:r>
            <a:endParaRPr lang="en-US" sz="2100" b="0" i="1" dirty="0">
              <a:solidFill>
                <a:srgbClr val="0000CC"/>
              </a:solidFill>
            </a:endParaRPr>
          </a:p>
        </p:txBody>
      </p:sp>
      <p:sp>
        <p:nvSpPr>
          <p:cNvPr id="1268739" name="Rectangle 3"/>
          <p:cNvSpPr>
            <a:spLocks noChangeArrowheads="1"/>
          </p:cNvSpPr>
          <p:nvPr/>
        </p:nvSpPr>
        <p:spPr bwMode="auto">
          <a:xfrm>
            <a:off x="731227" y="293689"/>
            <a:ext cx="7772400" cy="490537"/>
          </a:xfrm>
          <a:prstGeom prst="rect">
            <a:avLst/>
          </a:prstGeom>
          <a:noFill/>
          <a:ln w="9525">
            <a:noFill/>
            <a:miter lim="800000"/>
            <a:headEnd/>
            <a:tailEnd/>
          </a:ln>
          <a:effectLst/>
        </p:spPr>
        <p:txBody>
          <a:bodyPr lIns="95787" tIns="47892" rIns="95787" bIns="47892" anchor="ctr"/>
          <a:lstStyle/>
          <a:p>
            <a:pPr algn="r" defTabSz="957263"/>
            <a:r>
              <a:rPr kumimoji="1" lang="en-US" sz="2100" b="0" i="0" u="none" dirty="0">
                <a:solidFill>
                  <a:srgbClr val="0000FF"/>
                </a:solidFill>
                <a:latin typeface="Arial Black" pitchFamily="34" charset="0"/>
              </a:rPr>
              <a:t>P</a:t>
            </a:r>
            <a:r>
              <a:rPr kumimoji="1" lang="en-US" sz="1300" b="0" i="0" u="none" dirty="0">
                <a:solidFill>
                  <a:srgbClr val="0000FF"/>
                </a:solidFill>
                <a:latin typeface="Arial Black" pitchFamily="34" charset="0"/>
              </a:rPr>
              <a:t>ROSEDUR</a:t>
            </a:r>
            <a:r>
              <a:rPr kumimoji="1" lang="en-US" sz="1300" i="0" u="none" dirty="0">
                <a:solidFill>
                  <a:schemeClr val="bg2"/>
                </a:solidFill>
              </a:rPr>
              <a:t>, </a:t>
            </a:r>
            <a:r>
              <a:rPr kumimoji="1" lang="en-US" sz="2100" b="0" u="none" dirty="0">
                <a:solidFill>
                  <a:schemeClr val="accent6"/>
                </a:solidFill>
              </a:rPr>
              <a:t>I</a:t>
            </a:r>
            <a:r>
              <a:rPr kumimoji="1" lang="en-US" sz="1300" b="0" u="none" dirty="0">
                <a:solidFill>
                  <a:schemeClr val="accent6"/>
                </a:solidFill>
              </a:rPr>
              <a:t>NSTRUKSI </a:t>
            </a:r>
            <a:r>
              <a:rPr kumimoji="1" lang="en-US" sz="2100" b="0" u="none" dirty="0">
                <a:solidFill>
                  <a:schemeClr val="accent6"/>
                </a:solidFill>
              </a:rPr>
              <a:t>K</a:t>
            </a:r>
            <a:r>
              <a:rPr kumimoji="1" lang="en-US" sz="1300" b="0" u="none" dirty="0">
                <a:solidFill>
                  <a:schemeClr val="accent6"/>
                </a:solidFill>
              </a:rPr>
              <a:t>ERJA, </a:t>
            </a:r>
            <a:r>
              <a:rPr kumimoji="1" lang="en-US" sz="2100" b="0" u="none" dirty="0">
                <a:solidFill>
                  <a:schemeClr val="accent6"/>
                </a:solidFill>
              </a:rPr>
              <a:t>R</a:t>
            </a:r>
            <a:r>
              <a:rPr kumimoji="1" lang="en-US" sz="1300" b="0" u="none" dirty="0">
                <a:solidFill>
                  <a:schemeClr val="accent6"/>
                </a:solidFill>
              </a:rPr>
              <a:t>EKAMAN</a:t>
            </a:r>
          </a:p>
        </p:txBody>
      </p:sp>
      <p:graphicFrame>
        <p:nvGraphicFramePr>
          <p:cNvPr id="1268740" name="Object 4"/>
          <p:cNvGraphicFramePr>
            <a:graphicFrameLocks noChangeAspect="1"/>
          </p:cNvGraphicFramePr>
          <p:nvPr/>
        </p:nvGraphicFramePr>
        <p:xfrm>
          <a:off x="6230816" y="2743200"/>
          <a:ext cx="1900604" cy="1690688"/>
        </p:xfrm>
        <a:graphic>
          <a:graphicData uri="http://schemas.openxmlformats.org/presentationml/2006/ole">
            <mc:AlternateContent xmlns:mc="http://schemas.openxmlformats.org/markup-compatibility/2006">
              <mc:Choice xmlns:v="urn:schemas-microsoft-com:vml" Requires="v">
                <p:oleObj spid="_x0000_s7171" name="Clip" r:id="rId3" imgW="1330200" imgH="1092600" progId="">
                  <p:embed/>
                </p:oleObj>
              </mc:Choice>
              <mc:Fallback>
                <p:oleObj name="Clip" r:id="rId3" imgW="1330200" imgH="1092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0816" y="2743200"/>
                        <a:ext cx="1900604" cy="169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2" descr="http://www.alliedautomotive.com/Portals/157413/images/ISO-9001-2008-Certified.jpg"/>
          <p:cNvPicPr>
            <a:picLocks noChangeAspect="1" noChangeArrowheads="1"/>
          </p:cNvPicPr>
          <p:nvPr/>
        </p:nvPicPr>
        <p:blipFill>
          <a:blip r:embed="rId5" cstate="print"/>
          <a:srcRect/>
          <a:stretch>
            <a:fillRect/>
          </a:stretch>
        </p:blipFill>
        <p:spPr bwMode="auto">
          <a:xfrm>
            <a:off x="8254656" y="6143644"/>
            <a:ext cx="817938" cy="642942"/>
          </a:xfrm>
          <a:prstGeom prst="rect">
            <a:avLst/>
          </a:prstGeom>
          <a:noFill/>
        </p:spPr>
      </p:pic>
      <p:sp>
        <p:nvSpPr>
          <p:cNvPr id="7" name="TextBox 6"/>
          <p:cNvSpPr txBox="1"/>
          <p:nvPr/>
        </p:nvSpPr>
        <p:spPr>
          <a:xfrm>
            <a:off x="1714480" y="857232"/>
            <a:ext cx="5915145" cy="523220"/>
          </a:xfrm>
          <a:prstGeom prst="rect">
            <a:avLst/>
          </a:prstGeom>
          <a:solidFill>
            <a:schemeClr val="tx2"/>
          </a:solidFill>
        </p:spPr>
        <p:txBody>
          <a:bodyPr wrap="none" rtlCol="0">
            <a:spAutoFit/>
          </a:bodyPr>
          <a:lstStyle/>
          <a:p>
            <a:r>
              <a:rPr lang="en-US" sz="2800" dirty="0" err="1" smtClean="0">
                <a:solidFill>
                  <a:schemeClr val="accent6"/>
                </a:solidFill>
              </a:rPr>
              <a:t>Bagaimana</a:t>
            </a:r>
            <a:r>
              <a:rPr lang="en-US" sz="2800" dirty="0" smtClean="0">
                <a:solidFill>
                  <a:schemeClr val="accent6"/>
                </a:solidFill>
              </a:rPr>
              <a:t> </a:t>
            </a:r>
            <a:r>
              <a:rPr lang="en-US" sz="2800" dirty="0" err="1" smtClean="0">
                <a:solidFill>
                  <a:schemeClr val="accent6"/>
                </a:solidFill>
              </a:rPr>
              <a:t>Teknik</a:t>
            </a:r>
            <a:r>
              <a:rPr lang="en-US" sz="2800" dirty="0" smtClean="0">
                <a:solidFill>
                  <a:schemeClr val="accent6"/>
                </a:solidFill>
              </a:rPr>
              <a:t> </a:t>
            </a:r>
            <a:r>
              <a:rPr lang="en-US" sz="2800" dirty="0" err="1" smtClean="0">
                <a:solidFill>
                  <a:schemeClr val="accent6"/>
                </a:solidFill>
              </a:rPr>
              <a:t>Penulisan</a:t>
            </a:r>
            <a:r>
              <a:rPr lang="en-US" sz="2800" dirty="0" smtClean="0">
                <a:solidFill>
                  <a:schemeClr val="accent6"/>
                </a:solidFill>
              </a:rPr>
              <a:t> </a:t>
            </a:r>
            <a:r>
              <a:rPr lang="en-US" sz="2800" dirty="0" err="1" smtClean="0">
                <a:solidFill>
                  <a:schemeClr val="accent6"/>
                </a:solidFill>
              </a:rPr>
              <a:t>Prosedur</a:t>
            </a:r>
            <a:r>
              <a:rPr lang="en-US" sz="2800" dirty="0" smtClean="0">
                <a:solidFill>
                  <a:schemeClr val="accent6"/>
                </a:solidFill>
              </a:rPr>
              <a:t>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halaman </a:t>
            </a:r>
            <a:fld id="{C78FC321-050F-4F63-A1B9-79F5129ED568}" type="slidenum">
              <a:rPr lang="en-US"/>
              <a:pPr/>
              <a:t>33</a:t>
            </a:fld>
            <a:r>
              <a:rPr lang="en-US"/>
              <a:t>  dari 50 halaman</a:t>
            </a:r>
          </a:p>
        </p:txBody>
      </p:sp>
      <p:sp>
        <p:nvSpPr>
          <p:cNvPr id="1262594" name="Rectangle 2"/>
          <p:cNvSpPr>
            <a:spLocks noGrp="1" noChangeArrowheads="1"/>
          </p:cNvSpPr>
          <p:nvPr>
            <p:ph type="body" idx="1"/>
          </p:nvPr>
        </p:nvSpPr>
        <p:spPr bwMode="auto">
          <a:xfrm>
            <a:off x="571472" y="1638301"/>
            <a:ext cx="8001056" cy="4576781"/>
          </a:xfrm>
          <a:noFill/>
          <a:ln>
            <a:miter lim="800000"/>
            <a:headEnd/>
            <a:tailEnd/>
          </a:ln>
        </p:spPr>
        <p:txBody>
          <a:bodyPr vert="horz" wrap="square" lIns="118327" tIns="59164" rIns="118327" bIns="59164" numCol="1" anchor="t" anchorCtr="0" compatLnSpc="1">
            <a:prstTxWarp prst="textNoShape">
              <a:avLst/>
            </a:prstTxWarp>
            <a:noAutofit/>
          </a:bodyPr>
          <a:lstStyle/>
          <a:p>
            <a:pPr>
              <a:spcBef>
                <a:spcPct val="50000"/>
              </a:spcBef>
            </a:pPr>
            <a:r>
              <a:rPr lang="en-US" b="0" dirty="0" err="1" smtClean="0">
                <a:solidFill>
                  <a:srgbClr val="0000D2"/>
                </a:solidFill>
              </a:rPr>
              <a:t>Suatu</a:t>
            </a:r>
            <a:r>
              <a:rPr lang="en-US" b="0" dirty="0" smtClean="0">
                <a:solidFill>
                  <a:srgbClr val="0000D2"/>
                </a:solidFill>
              </a:rPr>
              <a:t> </a:t>
            </a:r>
            <a:r>
              <a:rPr lang="en-US" b="0" dirty="0" err="1">
                <a:solidFill>
                  <a:srgbClr val="0000D2"/>
                </a:solidFill>
              </a:rPr>
              <a:t>petunjuk</a:t>
            </a:r>
            <a:r>
              <a:rPr lang="en-US" b="0" dirty="0">
                <a:solidFill>
                  <a:srgbClr val="0000D2"/>
                </a:solidFill>
              </a:rPr>
              <a:t> detail/</a:t>
            </a:r>
            <a:r>
              <a:rPr lang="en-US" b="0" dirty="0" err="1">
                <a:solidFill>
                  <a:srgbClr val="0000D2"/>
                </a:solidFill>
              </a:rPr>
              <a:t>rinci</a:t>
            </a:r>
            <a:r>
              <a:rPr lang="en-US" b="0" dirty="0">
                <a:solidFill>
                  <a:srgbClr val="0000D2"/>
                </a:solidFill>
              </a:rPr>
              <a:t> yang </a:t>
            </a:r>
            <a:r>
              <a:rPr lang="en-US" b="0" dirty="0" err="1">
                <a:solidFill>
                  <a:srgbClr val="0000D2"/>
                </a:solidFill>
              </a:rPr>
              <a:t>menjelaskan</a:t>
            </a:r>
            <a:r>
              <a:rPr lang="en-US" b="0" dirty="0">
                <a:solidFill>
                  <a:srgbClr val="0000D2"/>
                </a:solidFill>
              </a:rPr>
              <a:t> </a:t>
            </a:r>
            <a:r>
              <a:rPr lang="en-US" dirty="0" err="1">
                <a:solidFill>
                  <a:srgbClr val="0000D2"/>
                </a:solidFill>
              </a:rPr>
              <a:t>bagaimana</a:t>
            </a:r>
            <a:r>
              <a:rPr lang="en-US" b="0" dirty="0">
                <a:solidFill>
                  <a:srgbClr val="0000D2"/>
                </a:solidFill>
              </a:rPr>
              <a:t> </a:t>
            </a:r>
            <a:r>
              <a:rPr lang="en-US" b="0" dirty="0" err="1">
                <a:solidFill>
                  <a:srgbClr val="0000D2"/>
                </a:solidFill>
              </a:rPr>
              <a:t>suatu</a:t>
            </a:r>
            <a:r>
              <a:rPr lang="en-US" b="0" dirty="0">
                <a:solidFill>
                  <a:srgbClr val="0000D2"/>
                </a:solidFill>
              </a:rPr>
              <a:t> </a:t>
            </a:r>
            <a:r>
              <a:rPr lang="en-US" b="0" dirty="0" err="1">
                <a:solidFill>
                  <a:srgbClr val="0000D2"/>
                </a:solidFill>
              </a:rPr>
              <a:t>proses</a:t>
            </a:r>
            <a:r>
              <a:rPr lang="en-US" b="0" dirty="0">
                <a:solidFill>
                  <a:srgbClr val="0000D2"/>
                </a:solidFill>
              </a:rPr>
              <a:t> </a:t>
            </a:r>
            <a:r>
              <a:rPr lang="en-US" b="0" dirty="0" err="1">
                <a:solidFill>
                  <a:srgbClr val="0000D2"/>
                </a:solidFill>
              </a:rPr>
              <a:t>atau</a:t>
            </a:r>
            <a:r>
              <a:rPr lang="en-US" b="0" dirty="0">
                <a:solidFill>
                  <a:srgbClr val="0000D2"/>
                </a:solidFill>
              </a:rPr>
              <a:t> </a:t>
            </a:r>
            <a:r>
              <a:rPr lang="en-US" b="0" dirty="0" err="1">
                <a:solidFill>
                  <a:srgbClr val="0000D2"/>
                </a:solidFill>
              </a:rPr>
              <a:t>prosedur</a:t>
            </a:r>
            <a:r>
              <a:rPr lang="en-US" b="0" dirty="0">
                <a:solidFill>
                  <a:srgbClr val="0000D2"/>
                </a:solidFill>
              </a:rPr>
              <a:t> </a:t>
            </a:r>
            <a:r>
              <a:rPr lang="en-US" b="0" dirty="0" err="1">
                <a:solidFill>
                  <a:srgbClr val="0000D2"/>
                </a:solidFill>
              </a:rPr>
              <a:t>diikuti</a:t>
            </a:r>
            <a:r>
              <a:rPr lang="en-US" b="0" dirty="0">
                <a:solidFill>
                  <a:srgbClr val="0000D2"/>
                </a:solidFill>
              </a:rPr>
              <a:t>/</a:t>
            </a:r>
            <a:r>
              <a:rPr lang="en-US" b="0" dirty="0" err="1">
                <a:solidFill>
                  <a:srgbClr val="0000D2"/>
                </a:solidFill>
              </a:rPr>
              <a:t>dilaksanakan</a:t>
            </a:r>
            <a:endParaRPr lang="en-US" b="0" dirty="0">
              <a:solidFill>
                <a:srgbClr val="0000D2"/>
              </a:solidFill>
            </a:endParaRPr>
          </a:p>
          <a:p>
            <a:pPr>
              <a:spcBef>
                <a:spcPct val="50000"/>
              </a:spcBef>
            </a:pPr>
            <a:r>
              <a:rPr lang="en-US" b="0" dirty="0" err="1">
                <a:solidFill>
                  <a:srgbClr val="0000D2"/>
                </a:solidFill>
              </a:rPr>
              <a:t>Uraiannya</a:t>
            </a:r>
            <a:r>
              <a:rPr lang="en-US" b="0" dirty="0">
                <a:solidFill>
                  <a:srgbClr val="0000D2"/>
                </a:solidFill>
              </a:rPr>
              <a:t> </a:t>
            </a:r>
            <a:r>
              <a:rPr lang="en-US" b="0" dirty="0" err="1">
                <a:solidFill>
                  <a:srgbClr val="0000D2"/>
                </a:solidFill>
              </a:rPr>
              <a:t>lebih</a:t>
            </a:r>
            <a:r>
              <a:rPr lang="en-US" b="0" dirty="0">
                <a:solidFill>
                  <a:srgbClr val="0000D2"/>
                </a:solidFill>
              </a:rPr>
              <a:t> detail/</a:t>
            </a:r>
            <a:r>
              <a:rPr lang="en-US" b="0" dirty="0" err="1">
                <a:solidFill>
                  <a:srgbClr val="0000D2"/>
                </a:solidFill>
              </a:rPr>
              <a:t>rinci</a:t>
            </a:r>
            <a:r>
              <a:rPr lang="en-US" b="0" dirty="0">
                <a:solidFill>
                  <a:srgbClr val="0000D2"/>
                </a:solidFill>
              </a:rPr>
              <a:t> </a:t>
            </a:r>
            <a:r>
              <a:rPr lang="en-US" b="0" dirty="0" err="1">
                <a:solidFill>
                  <a:srgbClr val="0000D2"/>
                </a:solidFill>
              </a:rPr>
              <a:t>dari</a:t>
            </a:r>
            <a:r>
              <a:rPr lang="en-US" b="0" dirty="0">
                <a:solidFill>
                  <a:srgbClr val="0000D2"/>
                </a:solidFill>
              </a:rPr>
              <a:t> </a:t>
            </a:r>
            <a:r>
              <a:rPr lang="en-US" b="0" dirty="0" err="1">
                <a:solidFill>
                  <a:srgbClr val="0000D2"/>
                </a:solidFill>
              </a:rPr>
              <a:t>prosedur</a:t>
            </a:r>
            <a:r>
              <a:rPr lang="en-US" b="0" dirty="0">
                <a:solidFill>
                  <a:srgbClr val="0000D2"/>
                </a:solidFill>
              </a:rPr>
              <a:t> </a:t>
            </a:r>
            <a:r>
              <a:rPr lang="en-US" b="0" dirty="0" err="1">
                <a:solidFill>
                  <a:srgbClr val="0000D2"/>
                </a:solidFill>
              </a:rPr>
              <a:t>mutu</a:t>
            </a:r>
            <a:endParaRPr lang="en-US" b="0" dirty="0">
              <a:solidFill>
                <a:srgbClr val="0000D2"/>
              </a:solidFill>
            </a:endParaRPr>
          </a:p>
          <a:p>
            <a:pPr>
              <a:spcBef>
                <a:spcPct val="50000"/>
              </a:spcBef>
            </a:pPr>
            <a:r>
              <a:rPr lang="en-US" b="0" dirty="0" err="1">
                <a:solidFill>
                  <a:srgbClr val="0000D2"/>
                </a:solidFill>
              </a:rPr>
              <a:t>Tujuannya</a:t>
            </a:r>
            <a:r>
              <a:rPr lang="en-US" b="0" dirty="0">
                <a:solidFill>
                  <a:srgbClr val="0000D2"/>
                </a:solidFill>
              </a:rPr>
              <a:t> </a:t>
            </a:r>
            <a:r>
              <a:rPr lang="en-US" b="0" dirty="0" err="1">
                <a:solidFill>
                  <a:srgbClr val="0000D2"/>
                </a:solidFill>
              </a:rPr>
              <a:t>selain</a:t>
            </a:r>
            <a:r>
              <a:rPr lang="en-US" b="0" dirty="0">
                <a:solidFill>
                  <a:srgbClr val="0000D2"/>
                </a:solidFill>
              </a:rPr>
              <a:t> </a:t>
            </a:r>
            <a:r>
              <a:rPr lang="en-US" b="0" dirty="0" err="1">
                <a:solidFill>
                  <a:srgbClr val="0000D2"/>
                </a:solidFill>
              </a:rPr>
              <a:t>sebagai</a:t>
            </a:r>
            <a:r>
              <a:rPr lang="en-US" b="0" dirty="0">
                <a:solidFill>
                  <a:srgbClr val="0000D2"/>
                </a:solidFill>
              </a:rPr>
              <a:t> </a:t>
            </a:r>
            <a:r>
              <a:rPr lang="en-US" b="0" dirty="0" err="1">
                <a:solidFill>
                  <a:srgbClr val="0000D2"/>
                </a:solidFill>
              </a:rPr>
              <a:t>pelengkap</a:t>
            </a:r>
            <a:r>
              <a:rPr lang="en-US" b="0" dirty="0">
                <a:solidFill>
                  <a:srgbClr val="0000D2"/>
                </a:solidFill>
              </a:rPr>
              <a:t> </a:t>
            </a:r>
            <a:r>
              <a:rPr lang="en-US" b="0" dirty="0" err="1">
                <a:solidFill>
                  <a:srgbClr val="0000D2"/>
                </a:solidFill>
              </a:rPr>
              <a:t>prosedur</a:t>
            </a:r>
            <a:r>
              <a:rPr lang="en-US" b="0" dirty="0">
                <a:solidFill>
                  <a:srgbClr val="0000D2"/>
                </a:solidFill>
              </a:rPr>
              <a:t> </a:t>
            </a:r>
            <a:r>
              <a:rPr lang="en-US" b="0" dirty="0" err="1">
                <a:solidFill>
                  <a:srgbClr val="0000D2"/>
                </a:solidFill>
              </a:rPr>
              <a:t>juga</a:t>
            </a:r>
            <a:r>
              <a:rPr lang="en-US" b="0" dirty="0">
                <a:solidFill>
                  <a:srgbClr val="0000D2"/>
                </a:solidFill>
              </a:rPr>
              <a:t> </a:t>
            </a:r>
            <a:r>
              <a:rPr lang="en-US" b="0" dirty="0" err="1">
                <a:solidFill>
                  <a:srgbClr val="0000D2"/>
                </a:solidFill>
              </a:rPr>
              <a:t>untuk</a:t>
            </a:r>
            <a:r>
              <a:rPr lang="en-US" b="0" dirty="0">
                <a:solidFill>
                  <a:srgbClr val="0000D2"/>
                </a:solidFill>
              </a:rPr>
              <a:t> </a:t>
            </a:r>
            <a:r>
              <a:rPr lang="en-US" b="0" dirty="0" err="1">
                <a:solidFill>
                  <a:srgbClr val="0000D2"/>
                </a:solidFill>
              </a:rPr>
              <a:t>membantu</a:t>
            </a:r>
            <a:r>
              <a:rPr lang="en-US" b="0" dirty="0">
                <a:solidFill>
                  <a:srgbClr val="0000D2"/>
                </a:solidFill>
              </a:rPr>
              <a:t> </a:t>
            </a:r>
            <a:r>
              <a:rPr lang="en-US" b="0" dirty="0" err="1">
                <a:solidFill>
                  <a:srgbClr val="0000D2"/>
                </a:solidFill>
              </a:rPr>
              <a:t>dalam</a:t>
            </a:r>
            <a:r>
              <a:rPr lang="en-US" b="0" dirty="0">
                <a:solidFill>
                  <a:srgbClr val="0000D2"/>
                </a:solidFill>
              </a:rPr>
              <a:t> </a:t>
            </a:r>
            <a:r>
              <a:rPr lang="en-US" b="0" dirty="0" err="1">
                <a:solidFill>
                  <a:srgbClr val="0000D2"/>
                </a:solidFill>
              </a:rPr>
              <a:t>proses</a:t>
            </a:r>
            <a:r>
              <a:rPr lang="en-US" b="0" dirty="0">
                <a:solidFill>
                  <a:srgbClr val="0000D2"/>
                </a:solidFill>
              </a:rPr>
              <a:t> </a:t>
            </a:r>
            <a:r>
              <a:rPr lang="en-US" b="0" dirty="0" err="1">
                <a:solidFill>
                  <a:srgbClr val="0000D2"/>
                </a:solidFill>
              </a:rPr>
              <a:t>pengendalian</a:t>
            </a:r>
            <a:endParaRPr lang="en-US" dirty="0">
              <a:solidFill>
                <a:srgbClr val="0000D2"/>
              </a:solidFill>
            </a:endParaRPr>
          </a:p>
        </p:txBody>
      </p:sp>
      <p:sp>
        <p:nvSpPr>
          <p:cNvPr id="1262595" name="Rectangle 3"/>
          <p:cNvSpPr>
            <a:spLocks noChangeArrowheads="1"/>
          </p:cNvSpPr>
          <p:nvPr/>
        </p:nvSpPr>
        <p:spPr bwMode="auto">
          <a:xfrm>
            <a:off x="731227" y="293689"/>
            <a:ext cx="7772400" cy="490537"/>
          </a:xfrm>
          <a:prstGeom prst="rect">
            <a:avLst/>
          </a:prstGeom>
          <a:noFill/>
          <a:ln w="9525">
            <a:noFill/>
            <a:miter lim="800000"/>
            <a:headEnd/>
            <a:tailEnd/>
          </a:ln>
          <a:effectLst/>
        </p:spPr>
        <p:txBody>
          <a:bodyPr lIns="95787" tIns="47892" rIns="95787" bIns="47892" anchor="ctr"/>
          <a:lstStyle/>
          <a:p>
            <a:pPr algn="r" defTabSz="957263"/>
            <a:r>
              <a:rPr kumimoji="1" lang="en-US" sz="2100" b="0" u="none" dirty="0">
                <a:solidFill>
                  <a:schemeClr val="accent6">
                    <a:lumMod val="75000"/>
                  </a:schemeClr>
                </a:solidFill>
              </a:rPr>
              <a:t>P</a:t>
            </a:r>
            <a:r>
              <a:rPr kumimoji="1" lang="en-US" sz="1300" b="0" u="none" dirty="0">
                <a:solidFill>
                  <a:schemeClr val="accent6">
                    <a:lumMod val="75000"/>
                  </a:schemeClr>
                </a:solidFill>
              </a:rPr>
              <a:t>ROSEDUR,</a:t>
            </a:r>
            <a:r>
              <a:rPr kumimoji="1" lang="en-US" sz="1300" b="0" u="none" dirty="0">
                <a:solidFill>
                  <a:schemeClr val="bg2"/>
                </a:solidFill>
              </a:rPr>
              <a:t> </a:t>
            </a:r>
            <a:r>
              <a:rPr kumimoji="1" lang="en-US" sz="2100" b="0" i="0" u="none" dirty="0">
                <a:solidFill>
                  <a:srgbClr val="0000FF"/>
                </a:solidFill>
                <a:latin typeface="Arial Black" pitchFamily="34" charset="0"/>
              </a:rPr>
              <a:t>I</a:t>
            </a:r>
            <a:r>
              <a:rPr kumimoji="1" lang="en-US" sz="1300" b="0" i="0" u="none" dirty="0">
                <a:solidFill>
                  <a:srgbClr val="0000FF"/>
                </a:solidFill>
                <a:latin typeface="Arial Black" pitchFamily="34" charset="0"/>
              </a:rPr>
              <a:t>NSTRUKSI </a:t>
            </a:r>
            <a:r>
              <a:rPr kumimoji="1" lang="en-US" sz="2100" b="0" i="0" u="none" dirty="0">
                <a:solidFill>
                  <a:srgbClr val="0000FF"/>
                </a:solidFill>
                <a:latin typeface="Arial Black" pitchFamily="34" charset="0"/>
              </a:rPr>
              <a:t>K</a:t>
            </a:r>
            <a:r>
              <a:rPr kumimoji="1" lang="en-US" sz="1300" b="0" i="0" u="none" dirty="0">
                <a:solidFill>
                  <a:srgbClr val="0000FF"/>
                </a:solidFill>
                <a:latin typeface="Arial Black" pitchFamily="34" charset="0"/>
              </a:rPr>
              <a:t>ERJA</a:t>
            </a:r>
            <a:r>
              <a:rPr kumimoji="1" lang="en-US" sz="1300" i="0" u="none" dirty="0">
                <a:solidFill>
                  <a:schemeClr val="bg2"/>
                </a:solidFill>
              </a:rPr>
              <a:t>, </a:t>
            </a:r>
            <a:r>
              <a:rPr kumimoji="1" lang="en-US" sz="2100" b="0" u="none" dirty="0">
                <a:solidFill>
                  <a:srgbClr val="00B0F0"/>
                </a:solidFill>
              </a:rPr>
              <a:t>R</a:t>
            </a:r>
            <a:r>
              <a:rPr kumimoji="1" lang="en-US" sz="1300" b="0" u="none" dirty="0">
                <a:solidFill>
                  <a:srgbClr val="00B0F0"/>
                </a:solidFill>
              </a:rPr>
              <a:t>EKAMAN</a:t>
            </a:r>
            <a:endParaRPr kumimoji="1" lang="en-US" sz="2100" i="0" u="none" dirty="0">
              <a:solidFill>
                <a:srgbClr val="00B0F0"/>
              </a:solidFill>
            </a:endParaRPr>
          </a:p>
        </p:txBody>
      </p:sp>
      <p:pic>
        <p:nvPicPr>
          <p:cNvPr id="5"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
        <p:nvSpPr>
          <p:cNvPr id="6" name="TextBox 5"/>
          <p:cNvSpPr txBox="1"/>
          <p:nvPr/>
        </p:nvSpPr>
        <p:spPr>
          <a:xfrm>
            <a:off x="2209668" y="843961"/>
            <a:ext cx="4434034" cy="584775"/>
          </a:xfrm>
          <a:prstGeom prst="rect">
            <a:avLst/>
          </a:prstGeom>
          <a:solidFill>
            <a:schemeClr val="tx2"/>
          </a:solidFill>
        </p:spPr>
        <p:txBody>
          <a:bodyPr wrap="none" rtlCol="0">
            <a:spAutoFit/>
          </a:bodyPr>
          <a:lstStyle/>
          <a:p>
            <a:pPr>
              <a:buFont typeface="Monotype Sorts" pitchFamily="2" charset="2"/>
              <a:buNone/>
            </a:pPr>
            <a:r>
              <a:rPr lang="en-US" sz="3200" dirty="0" err="1" smtClean="0">
                <a:solidFill>
                  <a:schemeClr val="accent6"/>
                </a:solidFill>
              </a:rPr>
              <a:t>Pengertian</a:t>
            </a:r>
            <a:r>
              <a:rPr lang="en-US" sz="3200" dirty="0" smtClean="0">
                <a:solidFill>
                  <a:schemeClr val="accent6"/>
                </a:solidFill>
              </a:rPr>
              <a:t> </a:t>
            </a:r>
            <a:r>
              <a:rPr lang="en-US" sz="3200" dirty="0" err="1" smtClean="0">
                <a:solidFill>
                  <a:schemeClr val="accent6"/>
                </a:solidFill>
              </a:rPr>
              <a:t>Instruksi</a:t>
            </a:r>
            <a:r>
              <a:rPr lang="en-US" sz="3200" dirty="0" smtClean="0">
                <a:solidFill>
                  <a:schemeClr val="accent6"/>
                </a:solidFill>
              </a:rPr>
              <a:t> </a:t>
            </a:r>
            <a:r>
              <a:rPr lang="en-US" sz="3200" dirty="0" err="1" smtClean="0">
                <a:solidFill>
                  <a:schemeClr val="accent6"/>
                </a:solidFill>
              </a:rPr>
              <a:t>Kerja</a:t>
            </a:r>
            <a:endParaRPr lang="en-US" sz="3200" dirty="0" smtClean="0">
              <a:solidFill>
                <a:schemeClr val="accent6"/>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halaman </a:t>
            </a:r>
            <a:fld id="{B0E11846-E969-45BF-93E6-E44DE6717054}" type="slidenum">
              <a:rPr lang="en-US"/>
              <a:pPr/>
              <a:t>34</a:t>
            </a:fld>
            <a:r>
              <a:rPr lang="en-US"/>
              <a:t>  dari 50 halaman</a:t>
            </a:r>
          </a:p>
        </p:txBody>
      </p:sp>
      <p:sp>
        <p:nvSpPr>
          <p:cNvPr id="555010" name="Rectangle 2"/>
          <p:cNvSpPr>
            <a:spLocks noGrp="1" noChangeArrowheads="1"/>
          </p:cNvSpPr>
          <p:nvPr>
            <p:ph type="body" idx="1"/>
          </p:nvPr>
        </p:nvSpPr>
        <p:spPr bwMode="auto">
          <a:xfrm>
            <a:off x="823547" y="1655783"/>
            <a:ext cx="7495443" cy="4702175"/>
          </a:xfrm>
          <a:noFill/>
          <a:ln>
            <a:miter lim="800000"/>
            <a:headEnd/>
            <a:tailEnd/>
          </a:ln>
        </p:spPr>
        <p:txBody>
          <a:bodyPr vert="horz" wrap="square" lIns="118327" tIns="59164" rIns="118327" bIns="59164" numCol="1" anchor="t" anchorCtr="0" compatLnSpc="1">
            <a:prstTxWarp prst="textNoShape">
              <a:avLst/>
            </a:prstTxWarp>
            <a:normAutofit/>
          </a:bodyPr>
          <a:lstStyle/>
          <a:p>
            <a:pPr marL="493713" indent="-493713"/>
            <a:r>
              <a:rPr lang="en-US" sz="2100" b="0" dirty="0" err="1" smtClean="0">
                <a:solidFill>
                  <a:srgbClr val="0000FF"/>
                </a:solidFill>
              </a:rPr>
              <a:t>Secara</a:t>
            </a:r>
            <a:r>
              <a:rPr lang="en-US" sz="2100" b="0" dirty="0" smtClean="0">
                <a:solidFill>
                  <a:srgbClr val="0000FF"/>
                </a:solidFill>
              </a:rPr>
              <a:t> </a:t>
            </a:r>
            <a:r>
              <a:rPr lang="en-US" sz="2100" b="0" dirty="0" err="1">
                <a:solidFill>
                  <a:srgbClr val="0000FF"/>
                </a:solidFill>
              </a:rPr>
              <a:t>Tertulis</a:t>
            </a:r>
            <a:endParaRPr lang="en-US" sz="2100" b="0" dirty="0">
              <a:solidFill>
                <a:srgbClr val="0000FF"/>
              </a:solidFill>
            </a:endParaRPr>
          </a:p>
          <a:p>
            <a:pPr marL="1231900" lvl="1" indent="-492125"/>
            <a:r>
              <a:rPr lang="en-US" sz="2100" b="0" dirty="0" err="1">
                <a:solidFill>
                  <a:srgbClr val="339933"/>
                </a:solidFill>
              </a:rPr>
              <a:t>Dokumen</a:t>
            </a:r>
            <a:r>
              <a:rPr lang="en-US" sz="2100" b="0" dirty="0">
                <a:solidFill>
                  <a:srgbClr val="339933"/>
                </a:solidFill>
              </a:rPr>
              <a:t> </a:t>
            </a:r>
            <a:r>
              <a:rPr lang="en-US" sz="2100" b="0" dirty="0" err="1">
                <a:solidFill>
                  <a:srgbClr val="339933"/>
                </a:solidFill>
              </a:rPr>
              <a:t>tertulis</a:t>
            </a:r>
            <a:endParaRPr lang="en-US" sz="2100" b="0" dirty="0">
              <a:solidFill>
                <a:srgbClr val="339933"/>
              </a:solidFill>
            </a:endParaRPr>
          </a:p>
          <a:p>
            <a:pPr marL="1231900" lvl="1" indent="-492125"/>
            <a:r>
              <a:rPr lang="en-US" sz="2100" b="0" dirty="0" err="1">
                <a:solidFill>
                  <a:srgbClr val="339933"/>
                </a:solidFill>
              </a:rPr>
              <a:t>Bagan</a:t>
            </a:r>
            <a:r>
              <a:rPr lang="en-US" sz="2100" b="0" dirty="0">
                <a:solidFill>
                  <a:srgbClr val="339933"/>
                </a:solidFill>
              </a:rPr>
              <a:t> </a:t>
            </a:r>
            <a:r>
              <a:rPr lang="en-US" sz="2100" b="0" dirty="0" err="1">
                <a:solidFill>
                  <a:srgbClr val="339933"/>
                </a:solidFill>
              </a:rPr>
              <a:t>Alir</a:t>
            </a:r>
            <a:endParaRPr lang="en-US" sz="2100" b="0" dirty="0">
              <a:solidFill>
                <a:srgbClr val="339933"/>
              </a:solidFill>
            </a:endParaRPr>
          </a:p>
          <a:p>
            <a:pPr marL="1231900" lvl="1" indent="-492125">
              <a:buFont typeface="Monotype Sorts" pitchFamily="2" charset="2"/>
              <a:buNone/>
            </a:pPr>
            <a:endParaRPr lang="en-US" sz="2100" b="0" dirty="0">
              <a:solidFill>
                <a:srgbClr val="0000FF"/>
              </a:solidFill>
            </a:endParaRPr>
          </a:p>
          <a:p>
            <a:pPr marL="493713" indent="-493713"/>
            <a:r>
              <a:rPr lang="en-US" sz="2100" b="0" dirty="0" err="1">
                <a:solidFill>
                  <a:srgbClr val="0000FF"/>
                </a:solidFill>
              </a:rPr>
              <a:t>Secara</a:t>
            </a:r>
            <a:r>
              <a:rPr lang="en-US" sz="2100" b="0" dirty="0">
                <a:solidFill>
                  <a:srgbClr val="0000FF"/>
                </a:solidFill>
              </a:rPr>
              <a:t> Visual</a:t>
            </a:r>
          </a:p>
          <a:p>
            <a:pPr marL="1231900" lvl="1" indent="-492125"/>
            <a:r>
              <a:rPr lang="en-US" sz="2100" b="0" dirty="0" err="1">
                <a:solidFill>
                  <a:srgbClr val="339933"/>
                </a:solidFill>
              </a:rPr>
              <a:t>Grafis</a:t>
            </a:r>
            <a:endParaRPr lang="en-US" sz="2100" b="0" dirty="0">
              <a:solidFill>
                <a:srgbClr val="339933"/>
              </a:solidFill>
            </a:endParaRPr>
          </a:p>
          <a:p>
            <a:pPr marL="1231900" lvl="1" indent="-492125">
              <a:buFont typeface="Monotype Sorts" pitchFamily="2" charset="2"/>
              <a:buNone/>
            </a:pPr>
            <a:endParaRPr lang="en-US" sz="2300" dirty="0"/>
          </a:p>
          <a:p>
            <a:pPr marL="493713" indent="-493713">
              <a:buFont typeface="Monotype Sorts" pitchFamily="2" charset="2"/>
              <a:buNone/>
            </a:pPr>
            <a:r>
              <a:rPr lang="en-US" dirty="0">
                <a:solidFill>
                  <a:schemeClr val="accent2"/>
                </a:solidFill>
              </a:rPr>
              <a:t>				        </a:t>
            </a:r>
            <a:r>
              <a:rPr lang="en-US" sz="2100" b="0" dirty="0" err="1">
                <a:solidFill>
                  <a:schemeClr val="accent2"/>
                </a:solidFill>
              </a:rPr>
              <a:t>Penting</a:t>
            </a:r>
            <a:r>
              <a:rPr lang="en-US" sz="2100" b="0" dirty="0">
                <a:solidFill>
                  <a:schemeClr val="accent2"/>
                </a:solidFill>
              </a:rPr>
              <a:t> !</a:t>
            </a:r>
          </a:p>
          <a:p>
            <a:pPr marL="493713" indent="-493713">
              <a:lnSpc>
                <a:spcPct val="20000"/>
              </a:lnSpc>
              <a:buFont typeface="Monotype Sorts" pitchFamily="2" charset="2"/>
              <a:buNone/>
            </a:pPr>
            <a:endParaRPr lang="en-US" sz="2100" b="0" dirty="0">
              <a:solidFill>
                <a:schemeClr val="accent2"/>
              </a:solidFill>
            </a:endParaRPr>
          </a:p>
          <a:p>
            <a:pPr marL="493713" indent="-493713">
              <a:buFont typeface="Monotype Sorts" pitchFamily="2" charset="2"/>
              <a:buNone/>
            </a:pPr>
            <a:r>
              <a:rPr lang="id-ID" sz="2100" b="0" dirty="0" smtClean="0">
                <a:solidFill>
                  <a:schemeClr val="accent2"/>
                </a:solidFill>
              </a:rPr>
              <a:t>Perguruan Tinggi/</a:t>
            </a:r>
            <a:r>
              <a:rPr lang="en-US" sz="2100" b="0" dirty="0" smtClean="0">
                <a:solidFill>
                  <a:schemeClr val="accent2"/>
                </a:solidFill>
              </a:rPr>
              <a:t>Perusahaan </a:t>
            </a:r>
            <a:r>
              <a:rPr lang="en-US" sz="2100" b="0" dirty="0" err="1">
                <a:solidFill>
                  <a:schemeClr val="accent2"/>
                </a:solidFill>
              </a:rPr>
              <a:t>bebas</a:t>
            </a:r>
            <a:r>
              <a:rPr lang="en-US" sz="2100" b="0" dirty="0">
                <a:solidFill>
                  <a:schemeClr val="accent2"/>
                </a:solidFill>
              </a:rPr>
              <a:t> </a:t>
            </a:r>
            <a:r>
              <a:rPr lang="en-US" sz="2100" b="0" dirty="0" err="1">
                <a:solidFill>
                  <a:schemeClr val="accent2"/>
                </a:solidFill>
              </a:rPr>
              <a:t>memilih</a:t>
            </a:r>
            <a:r>
              <a:rPr lang="en-US" sz="2100" b="0" dirty="0">
                <a:solidFill>
                  <a:schemeClr val="accent2"/>
                </a:solidFill>
              </a:rPr>
              <a:t> </a:t>
            </a:r>
            <a:r>
              <a:rPr lang="en-US" sz="2100" b="0" dirty="0" err="1">
                <a:solidFill>
                  <a:schemeClr val="accent2"/>
                </a:solidFill>
              </a:rPr>
              <a:t>dan</a:t>
            </a:r>
            <a:r>
              <a:rPr lang="en-US" sz="2100" b="0" dirty="0">
                <a:solidFill>
                  <a:schemeClr val="accent2"/>
                </a:solidFill>
              </a:rPr>
              <a:t> </a:t>
            </a:r>
            <a:r>
              <a:rPr lang="en-US" sz="2100" b="0" dirty="0" err="1">
                <a:solidFill>
                  <a:schemeClr val="accent2"/>
                </a:solidFill>
              </a:rPr>
              <a:t>membuat</a:t>
            </a:r>
            <a:r>
              <a:rPr lang="en-US" sz="2100" b="0" dirty="0">
                <a:solidFill>
                  <a:schemeClr val="accent2"/>
                </a:solidFill>
              </a:rPr>
              <a:t> </a:t>
            </a:r>
            <a:r>
              <a:rPr lang="en-US" sz="2100" b="0" dirty="0" err="1">
                <a:solidFill>
                  <a:schemeClr val="accent2"/>
                </a:solidFill>
              </a:rPr>
              <a:t>bentuk</a:t>
            </a:r>
            <a:r>
              <a:rPr lang="en-US" sz="2100" b="0" dirty="0">
                <a:solidFill>
                  <a:schemeClr val="accent2"/>
                </a:solidFill>
              </a:rPr>
              <a:t> yang </a:t>
            </a:r>
            <a:r>
              <a:rPr lang="en-US" sz="2100" b="0" dirty="0" err="1">
                <a:solidFill>
                  <a:schemeClr val="accent2"/>
                </a:solidFill>
              </a:rPr>
              <a:t>diinginkan</a:t>
            </a:r>
            <a:endParaRPr lang="en-US" dirty="0"/>
          </a:p>
        </p:txBody>
      </p:sp>
      <p:sp>
        <p:nvSpPr>
          <p:cNvPr id="555011" name="Rectangle 3"/>
          <p:cNvSpPr>
            <a:spLocks noChangeArrowheads="1"/>
          </p:cNvSpPr>
          <p:nvPr/>
        </p:nvSpPr>
        <p:spPr bwMode="auto">
          <a:xfrm>
            <a:off x="731227" y="293689"/>
            <a:ext cx="7772400" cy="490537"/>
          </a:xfrm>
          <a:prstGeom prst="rect">
            <a:avLst/>
          </a:prstGeom>
          <a:noFill/>
          <a:ln w="9525">
            <a:noFill/>
            <a:miter lim="800000"/>
            <a:headEnd/>
            <a:tailEnd/>
          </a:ln>
          <a:effectLst/>
        </p:spPr>
        <p:txBody>
          <a:bodyPr lIns="95787" tIns="47892" rIns="95787" bIns="47892" anchor="ctr"/>
          <a:lstStyle/>
          <a:p>
            <a:pPr algn="r" defTabSz="957263"/>
            <a:r>
              <a:rPr kumimoji="1" lang="en-US" sz="2100" b="0" u="none" dirty="0">
                <a:solidFill>
                  <a:srgbClr val="00B0F0"/>
                </a:solidFill>
              </a:rPr>
              <a:t>P</a:t>
            </a:r>
            <a:r>
              <a:rPr kumimoji="1" lang="en-US" sz="1300" b="0" u="none" dirty="0">
                <a:solidFill>
                  <a:srgbClr val="00B0F0"/>
                </a:solidFill>
              </a:rPr>
              <a:t>ROSEDUR,</a:t>
            </a:r>
            <a:r>
              <a:rPr kumimoji="1" lang="en-US" sz="1300" b="0" u="none" dirty="0">
                <a:solidFill>
                  <a:schemeClr val="bg2"/>
                </a:solidFill>
              </a:rPr>
              <a:t> </a:t>
            </a:r>
            <a:r>
              <a:rPr kumimoji="1" lang="en-US" sz="2100" b="0" i="0" u="none" dirty="0">
                <a:solidFill>
                  <a:srgbClr val="0000FF"/>
                </a:solidFill>
                <a:latin typeface="Arial Black" pitchFamily="34" charset="0"/>
              </a:rPr>
              <a:t>I</a:t>
            </a:r>
            <a:r>
              <a:rPr kumimoji="1" lang="en-US" sz="1300" b="0" i="0" u="none" dirty="0">
                <a:solidFill>
                  <a:srgbClr val="0000FF"/>
                </a:solidFill>
                <a:latin typeface="Arial Black" pitchFamily="34" charset="0"/>
              </a:rPr>
              <a:t>NSTRUKSI </a:t>
            </a:r>
            <a:r>
              <a:rPr kumimoji="1" lang="en-US" sz="2100" b="0" i="0" u="none" dirty="0">
                <a:solidFill>
                  <a:srgbClr val="0000FF"/>
                </a:solidFill>
                <a:latin typeface="Arial Black" pitchFamily="34" charset="0"/>
              </a:rPr>
              <a:t>K</a:t>
            </a:r>
            <a:r>
              <a:rPr kumimoji="1" lang="en-US" sz="1300" b="0" i="0" u="none" dirty="0">
                <a:solidFill>
                  <a:srgbClr val="0000FF"/>
                </a:solidFill>
                <a:latin typeface="Arial Black" pitchFamily="34" charset="0"/>
              </a:rPr>
              <a:t>ERJA</a:t>
            </a:r>
            <a:r>
              <a:rPr kumimoji="1" lang="en-US" sz="1300" b="0" i="0" u="none" dirty="0">
                <a:solidFill>
                  <a:schemeClr val="bg2"/>
                </a:solidFill>
              </a:rPr>
              <a:t>,</a:t>
            </a:r>
            <a:r>
              <a:rPr kumimoji="1" lang="en-US" sz="1300" i="0" u="none" dirty="0">
                <a:solidFill>
                  <a:schemeClr val="bg2"/>
                </a:solidFill>
              </a:rPr>
              <a:t> </a:t>
            </a:r>
            <a:r>
              <a:rPr kumimoji="1" lang="en-US" sz="2100" b="0" u="none" dirty="0">
                <a:solidFill>
                  <a:srgbClr val="00B0F0"/>
                </a:solidFill>
              </a:rPr>
              <a:t>R</a:t>
            </a:r>
            <a:r>
              <a:rPr kumimoji="1" lang="en-US" sz="1300" b="0" u="none" dirty="0">
                <a:solidFill>
                  <a:srgbClr val="00B0F0"/>
                </a:solidFill>
              </a:rPr>
              <a:t>EKAMAN</a:t>
            </a:r>
            <a:endParaRPr kumimoji="1" lang="en-US" sz="2100" i="0" u="none" dirty="0">
              <a:solidFill>
                <a:srgbClr val="00B0F0"/>
              </a:solidFill>
            </a:endParaRPr>
          </a:p>
        </p:txBody>
      </p:sp>
      <p:pic>
        <p:nvPicPr>
          <p:cNvPr id="5"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
        <p:nvSpPr>
          <p:cNvPr id="6" name="TextBox 5"/>
          <p:cNvSpPr txBox="1"/>
          <p:nvPr/>
        </p:nvSpPr>
        <p:spPr>
          <a:xfrm>
            <a:off x="1428728" y="834078"/>
            <a:ext cx="6503191" cy="523220"/>
          </a:xfrm>
          <a:prstGeom prst="rect">
            <a:avLst/>
          </a:prstGeom>
          <a:solidFill>
            <a:schemeClr val="tx2"/>
          </a:solidFill>
        </p:spPr>
        <p:txBody>
          <a:bodyPr wrap="none" rtlCol="0">
            <a:spAutoFit/>
          </a:bodyPr>
          <a:lstStyle/>
          <a:p>
            <a:r>
              <a:rPr lang="en-US" sz="2800" dirty="0" err="1" smtClean="0">
                <a:solidFill>
                  <a:schemeClr val="accent6">
                    <a:lumMod val="60000"/>
                    <a:lumOff val="40000"/>
                  </a:schemeClr>
                </a:solidFill>
              </a:rPr>
              <a:t>Beberapa</a:t>
            </a:r>
            <a:r>
              <a:rPr lang="en-US" sz="2800" dirty="0" smtClean="0">
                <a:solidFill>
                  <a:schemeClr val="accent6">
                    <a:lumMod val="60000"/>
                    <a:lumOff val="40000"/>
                  </a:schemeClr>
                </a:solidFill>
              </a:rPr>
              <a:t> </a:t>
            </a:r>
            <a:r>
              <a:rPr lang="en-US" sz="2800" dirty="0" err="1" smtClean="0">
                <a:solidFill>
                  <a:schemeClr val="accent6">
                    <a:lumMod val="60000"/>
                    <a:lumOff val="40000"/>
                  </a:schemeClr>
                </a:solidFill>
              </a:rPr>
              <a:t>bentuk</a:t>
            </a:r>
            <a:r>
              <a:rPr lang="en-US" sz="2800" dirty="0" smtClean="0">
                <a:solidFill>
                  <a:schemeClr val="accent6">
                    <a:lumMod val="60000"/>
                    <a:lumOff val="40000"/>
                  </a:schemeClr>
                </a:solidFill>
              </a:rPr>
              <a:t> </a:t>
            </a:r>
            <a:r>
              <a:rPr lang="en-US" sz="2800" dirty="0" err="1" smtClean="0">
                <a:solidFill>
                  <a:schemeClr val="accent6">
                    <a:lumMod val="60000"/>
                    <a:lumOff val="40000"/>
                  </a:schemeClr>
                </a:solidFill>
              </a:rPr>
              <a:t>umum</a:t>
            </a:r>
            <a:r>
              <a:rPr lang="en-US" sz="2800" dirty="0" smtClean="0">
                <a:solidFill>
                  <a:schemeClr val="accent6">
                    <a:lumMod val="60000"/>
                    <a:lumOff val="40000"/>
                  </a:schemeClr>
                </a:solidFill>
              </a:rPr>
              <a:t> </a:t>
            </a:r>
            <a:r>
              <a:rPr lang="en-US" sz="2800" dirty="0" err="1" smtClean="0">
                <a:solidFill>
                  <a:schemeClr val="accent6">
                    <a:lumMod val="60000"/>
                    <a:lumOff val="40000"/>
                  </a:schemeClr>
                </a:solidFill>
              </a:rPr>
              <a:t>dari</a:t>
            </a:r>
            <a:r>
              <a:rPr lang="en-US" sz="2800" dirty="0" smtClean="0">
                <a:solidFill>
                  <a:schemeClr val="accent6">
                    <a:lumMod val="60000"/>
                    <a:lumOff val="40000"/>
                  </a:schemeClr>
                </a:solidFill>
              </a:rPr>
              <a:t> </a:t>
            </a:r>
            <a:r>
              <a:rPr lang="en-US" sz="2800" dirty="0" err="1" smtClean="0">
                <a:solidFill>
                  <a:schemeClr val="accent6">
                    <a:lumMod val="60000"/>
                    <a:lumOff val="40000"/>
                  </a:schemeClr>
                </a:solidFill>
              </a:rPr>
              <a:t>Instruksi</a:t>
            </a:r>
            <a:r>
              <a:rPr lang="en-US" sz="2800" dirty="0" smtClean="0">
                <a:solidFill>
                  <a:schemeClr val="accent6">
                    <a:lumMod val="60000"/>
                    <a:lumOff val="40000"/>
                  </a:schemeClr>
                </a:solidFill>
              </a:rPr>
              <a:t> </a:t>
            </a:r>
            <a:r>
              <a:rPr lang="en-US" sz="2800" dirty="0" err="1" smtClean="0">
                <a:solidFill>
                  <a:schemeClr val="accent6">
                    <a:lumMod val="60000"/>
                    <a:lumOff val="40000"/>
                  </a:schemeClr>
                </a:solidFill>
              </a:rPr>
              <a:t>Kerja</a:t>
            </a:r>
            <a:endParaRPr lang="id-ID" sz="2800" dirty="0">
              <a:solidFill>
                <a:schemeClr val="accent6">
                  <a:lumMod val="60000"/>
                  <a:lumOff val="40000"/>
                </a:schemeClr>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1"/>
          <p:cNvSpPr>
            <a:spLocks noGrp="1"/>
          </p:cNvSpPr>
          <p:nvPr>
            <p:ph type="ftr" sz="quarter" idx="10"/>
          </p:nvPr>
        </p:nvSpPr>
        <p:spPr/>
        <p:txBody>
          <a:bodyPr/>
          <a:lstStyle/>
          <a:p>
            <a:r>
              <a:rPr lang="en-US"/>
              <a:t>halaman </a:t>
            </a:r>
            <a:fld id="{B4CC20E4-1D1E-4825-81F9-F2611F007C34}" type="slidenum">
              <a:rPr lang="en-US"/>
              <a:pPr/>
              <a:t>35</a:t>
            </a:fld>
            <a:r>
              <a:rPr lang="en-US"/>
              <a:t>  dari 50 halaman</a:t>
            </a:r>
          </a:p>
        </p:txBody>
      </p:sp>
      <p:sp>
        <p:nvSpPr>
          <p:cNvPr id="452610" name="Rectangle 2"/>
          <p:cNvSpPr>
            <a:spLocks noChangeArrowheads="1"/>
          </p:cNvSpPr>
          <p:nvPr/>
        </p:nvSpPr>
        <p:spPr bwMode="auto">
          <a:xfrm>
            <a:off x="823547" y="1000108"/>
            <a:ext cx="7589227" cy="490538"/>
          </a:xfrm>
          <a:prstGeom prst="rect">
            <a:avLst/>
          </a:prstGeom>
          <a:solidFill>
            <a:schemeClr val="tx2"/>
          </a:solidFill>
          <a:ln w="9525">
            <a:noFill/>
            <a:miter lim="800000"/>
            <a:headEnd/>
            <a:tailEnd/>
          </a:ln>
          <a:effectLst/>
        </p:spPr>
        <p:txBody>
          <a:bodyPr lIns="91419" tIns="45710" rIns="91419" bIns="45710" anchor="ctr"/>
          <a:lstStyle/>
          <a:p>
            <a:pPr algn="ctr" defTabSz="706438"/>
            <a:r>
              <a:rPr kumimoji="1" lang="en-US" sz="3200" b="1" i="0" u="none" dirty="0">
                <a:solidFill>
                  <a:schemeClr val="accent5"/>
                </a:solidFill>
              </a:rPr>
              <a:t>Records / </a:t>
            </a:r>
            <a:r>
              <a:rPr kumimoji="1" lang="en-US" sz="3200" b="1" i="0" u="none" dirty="0" err="1">
                <a:solidFill>
                  <a:schemeClr val="accent5"/>
                </a:solidFill>
              </a:rPr>
              <a:t>Rekaman</a:t>
            </a:r>
            <a:endParaRPr kumimoji="1" lang="en-US" sz="3200" b="1" i="0" u="none" dirty="0">
              <a:solidFill>
                <a:schemeClr val="accent5"/>
              </a:solidFill>
            </a:endParaRPr>
          </a:p>
        </p:txBody>
      </p:sp>
      <p:sp>
        <p:nvSpPr>
          <p:cNvPr id="452611" name="Rectangle 3"/>
          <p:cNvSpPr>
            <a:spLocks noChangeArrowheads="1"/>
          </p:cNvSpPr>
          <p:nvPr/>
        </p:nvSpPr>
        <p:spPr bwMode="auto">
          <a:xfrm>
            <a:off x="2000232" y="1928802"/>
            <a:ext cx="6572280" cy="4357718"/>
          </a:xfrm>
          <a:prstGeom prst="rect">
            <a:avLst/>
          </a:prstGeom>
          <a:noFill/>
          <a:ln w="9525">
            <a:noFill/>
            <a:miter lim="800000"/>
            <a:headEnd/>
            <a:tailEnd/>
          </a:ln>
          <a:effectLst/>
        </p:spPr>
        <p:txBody>
          <a:bodyPr lIns="91419" tIns="45710" rIns="91419" bIns="45710"/>
          <a:lstStyle/>
          <a:p>
            <a:pPr marL="377825" indent="-377825" defTabSz="706438">
              <a:spcBef>
                <a:spcPct val="20000"/>
              </a:spcBef>
              <a:buClr>
                <a:srgbClr val="CC0000"/>
              </a:buClr>
              <a:buFont typeface="Monotype Sorts" pitchFamily="2" charset="2"/>
              <a:buChar char="2"/>
            </a:pPr>
            <a:r>
              <a:rPr kumimoji="1" lang="en-US" sz="2800" b="0" i="0" u="none" dirty="0" err="1">
                <a:solidFill>
                  <a:srgbClr val="008000"/>
                </a:solidFill>
              </a:rPr>
              <a:t>Merupakan</a:t>
            </a:r>
            <a:r>
              <a:rPr kumimoji="1" lang="en-US" sz="2800" b="0" i="0" u="none" dirty="0">
                <a:solidFill>
                  <a:srgbClr val="008000"/>
                </a:solidFill>
              </a:rPr>
              <a:t> </a:t>
            </a:r>
            <a:r>
              <a:rPr kumimoji="1" lang="en-US" sz="2800" b="0" i="0" u="none" dirty="0" err="1">
                <a:solidFill>
                  <a:srgbClr val="008000"/>
                </a:solidFill>
              </a:rPr>
              <a:t>bukti</a:t>
            </a:r>
            <a:r>
              <a:rPr kumimoji="1" lang="en-US" sz="2800" b="0" i="0" u="none" dirty="0">
                <a:solidFill>
                  <a:srgbClr val="008000"/>
                </a:solidFill>
              </a:rPr>
              <a:t> </a:t>
            </a:r>
            <a:r>
              <a:rPr kumimoji="1" lang="en-US" sz="2800" b="0" i="0" u="none" dirty="0" err="1">
                <a:solidFill>
                  <a:srgbClr val="008000"/>
                </a:solidFill>
              </a:rPr>
              <a:t>penerapan</a:t>
            </a:r>
            <a:r>
              <a:rPr kumimoji="1" lang="en-US" sz="2800" b="0" i="0" u="none" dirty="0">
                <a:solidFill>
                  <a:srgbClr val="008000"/>
                </a:solidFill>
              </a:rPr>
              <a:t> </a:t>
            </a:r>
            <a:r>
              <a:rPr kumimoji="1" lang="en-US" sz="2800" b="0" i="0" u="none" dirty="0" err="1">
                <a:solidFill>
                  <a:srgbClr val="008000"/>
                </a:solidFill>
              </a:rPr>
              <a:t>dan</a:t>
            </a:r>
            <a:r>
              <a:rPr kumimoji="1" lang="en-US" sz="2800" b="0" i="0" u="none" dirty="0">
                <a:solidFill>
                  <a:srgbClr val="008000"/>
                </a:solidFill>
              </a:rPr>
              <a:t> </a:t>
            </a:r>
            <a:r>
              <a:rPr kumimoji="1" lang="en-US" sz="2800" b="0" i="0" u="none" dirty="0" err="1">
                <a:solidFill>
                  <a:srgbClr val="008000"/>
                </a:solidFill>
              </a:rPr>
              <a:t>keefektifan</a:t>
            </a:r>
            <a:r>
              <a:rPr kumimoji="1" lang="en-US" sz="2800" b="0" i="0" u="none" dirty="0">
                <a:solidFill>
                  <a:srgbClr val="008000"/>
                </a:solidFill>
              </a:rPr>
              <a:t> </a:t>
            </a:r>
            <a:r>
              <a:rPr kumimoji="1" lang="en-US" sz="2800" b="0" i="0" u="none" dirty="0" err="1">
                <a:solidFill>
                  <a:srgbClr val="008000"/>
                </a:solidFill>
              </a:rPr>
              <a:t>sistem</a:t>
            </a:r>
            <a:r>
              <a:rPr kumimoji="1" lang="en-US" sz="2800" b="0" i="0" u="none" dirty="0">
                <a:solidFill>
                  <a:srgbClr val="008000"/>
                </a:solidFill>
              </a:rPr>
              <a:t> </a:t>
            </a:r>
            <a:r>
              <a:rPr kumimoji="1" lang="en-US" sz="2800" b="0" i="0" u="none" dirty="0" err="1">
                <a:solidFill>
                  <a:srgbClr val="008000"/>
                </a:solidFill>
              </a:rPr>
              <a:t>mutu</a:t>
            </a:r>
            <a:endParaRPr kumimoji="1" lang="en-US" sz="2800" b="0" i="0" u="none" dirty="0">
              <a:solidFill>
                <a:srgbClr val="008000"/>
              </a:solidFill>
            </a:endParaRPr>
          </a:p>
          <a:p>
            <a:pPr marL="871538" lvl="1" indent="-247650" defTabSz="706438">
              <a:spcBef>
                <a:spcPct val="20000"/>
              </a:spcBef>
              <a:buClr>
                <a:srgbClr val="0000CC"/>
              </a:buClr>
              <a:buFont typeface="Monotype Sorts" pitchFamily="2" charset="2"/>
              <a:buNone/>
            </a:pPr>
            <a:r>
              <a:rPr kumimoji="1" lang="en-US" sz="2800" b="0" i="0" u="none" dirty="0" err="1">
                <a:solidFill>
                  <a:srgbClr val="0000CC"/>
                </a:solidFill>
              </a:rPr>
              <a:t>Contoh</a:t>
            </a:r>
            <a:r>
              <a:rPr kumimoji="1" lang="en-US" sz="2800" b="0" i="0" u="none" dirty="0">
                <a:solidFill>
                  <a:srgbClr val="0000CC"/>
                </a:solidFill>
              </a:rPr>
              <a:t> :	- Form yang </a:t>
            </a:r>
            <a:r>
              <a:rPr kumimoji="1" lang="en-US" sz="2800" b="0" i="0" u="none" dirty="0" err="1">
                <a:solidFill>
                  <a:srgbClr val="0000CC"/>
                </a:solidFill>
              </a:rPr>
              <a:t>sudah</a:t>
            </a:r>
            <a:r>
              <a:rPr kumimoji="1" lang="en-US" sz="2800" b="0" i="0" u="none" dirty="0">
                <a:solidFill>
                  <a:srgbClr val="0000CC"/>
                </a:solidFill>
              </a:rPr>
              <a:t> </a:t>
            </a:r>
            <a:r>
              <a:rPr kumimoji="1" lang="en-US" sz="2800" b="0" i="0" u="none" dirty="0" err="1">
                <a:solidFill>
                  <a:srgbClr val="0000CC"/>
                </a:solidFill>
              </a:rPr>
              <a:t>ada</a:t>
            </a:r>
            <a:endParaRPr kumimoji="1" lang="en-US" sz="2800" b="0" i="0" u="none" dirty="0">
              <a:solidFill>
                <a:srgbClr val="0000CC"/>
              </a:solidFill>
            </a:endParaRPr>
          </a:p>
          <a:p>
            <a:pPr marL="871538" lvl="1" indent="-247650" defTabSz="706438">
              <a:spcBef>
                <a:spcPct val="20000"/>
              </a:spcBef>
              <a:buClr>
                <a:srgbClr val="0000CC"/>
              </a:buClr>
              <a:buFont typeface="Monotype Sorts" pitchFamily="2" charset="2"/>
              <a:buNone/>
            </a:pPr>
            <a:r>
              <a:rPr kumimoji="1" lang="en-US" sz="2800" b="0" i="0" u="none" dirty="0">
                <a:solidFill>
                  <a:srgbClr val="0000CC"/>
                </a:solidFill>
              </a:rPr>
              <a:t>			</a:t>
            </a:r>
          </a:p>
          <a:p>
            <a:pPr marL="377825" indent="-377825" defTabSz="706438">
              <a:spcBef>
                <a:spcPct val="20000"/>
              </a:spcBef>
              <a:buClr>
                <a:srgbClr val="CC0000"/>
              </a:buClr>
              <a:buFont typeface="Monotype Sorts" pitchFamily="2" charset="2"/>
              <a:buChar char="2"/>
            </a:pPr>
            <a:r>
              <a:rPr kumimoji="1" lang="en-US" sz="2800" b="0" i="0" u="none" dirty="0" err="1">
                <a:solidFill>
                  <a:srgbClr val="008000"/>
                </a:solidFill>
              </a:rPr>
              <a:t>Perlu</a:t>
            </a:r>
            <a:r>
              <a:rPr kumimoji="1" lang="en-US" sz="2800" b="0" i="0" u="none" dirty="0">
                <a:solidFill>
                  <a:srgbClr val="008000"/>
                </a:solidFill>
              </a:rPr>
              <a:t> “retention time” (</a:t>
            </a:r>
            <a:r>
              <a:rPr kumimoji="1" lang="en-US" sz="2800" b="0" i="0" u="none" dirty="0" err="1">
                <a:solidFill>
                  <a:srgbClr val="008000"/>
                </a:solidFill>
              </a:rPr>
              <a:t>jangka</a:t>
            </a:r>
            <a:r>
              <a:rPr kumimoji="1" lang="en-US" sz="2800" b="0" i="0" u="none" dirty="0">
                <a:solidFill>
                  <a:srgbClr val="008000"/>
                </a:solidFill>
              </a:rPr>
              <a:t> </a:t>
            </a:r>
            <a:r>
              <a:rPr kumimoji="1" lang="en-US" sz="2800" b="0" i="0" u="none" dirty="0" err="1">
                <a:solidFill>
                  <a:srgbClr val="008000"/>
                </a:solidFill>
              </a:rPr>
              <a:t>waktu</a:t>
            </a:r>
            <a:r>
              <a:rPr kumimoji="1" lang="en-US" sz="2800" b="0" i="0" u="none" dirty="0">
                <a:solidFill>
                  <a:srgbClr val="008000"/>
                </a:solidFill>
              </a:rPr>
              <a:t> </a:t>
            </a:r>
            <a:r>
              <a:rPr kumimoji="1" lang="en-US" sz="2800" b="0" i="0" u="none" dirty="0" err="1">
                <a:solidFill>
                  <a:srgbClr val="008000"/>
                </a:solidFill>
              </a:rPr>
              <a:t>penyimpanan</a:t>
            </a:r>
            <a:r>
              <a:rPr kumimoji="1" lang="en-US" sz="2800" b="0" i="0" u="none" dirty="0">
                <a:solidFill>
                  <a:srgbClr val="008000"/>
                </a:solidFill>
              </a:rPr>
              <a:t>)</a:t>
            </a:r>
          </a:p>
          <a:p>
            <a:pPr marL="377825" indent="-377825" defTabSz="706438">
              <a:spcBef>
                <a:spcPct val="20000"/>
              </a:spcBef>
              <a:buClr>
                <a:srgbClr val="CC0000"/>
              </a:buClr>
              <a:buFont typeface="Monotype Sorts" pitchFamily="2" charset="2"/>
              <a:buChar char="2"/>
            </a:pPr>
            <a:r>
              <a:rPr kumimoji="1" lang="en-US" sz="2800" b="0" i="0" u="none" dirty="0" err="1">
                <a:solidFill>
                  <a:srgbClr val="008000"/>
                </a:solidFill>
              </a:rPr>
              <a:t>Berkaitan</a:t>
            </a:r>
            <a:r>
              <a:rPr kumimoji="1" lang="en-US" sz="2800" b="0" i="0" u="none" dirty="0">
                <a:solidFill>
                  <a:srgbClr val="008000"/>
                </a:solidFill>
              </a:rPr>
              <a:t> </a:t>
            </a:r>
            <a:r>
              <a:rPr kumimoji="1" lang="en-US" sz="2800" b="0" i="0" u="none" dirty="0" err="1">
                <a:solidFill>
                  <a:srgbClr val="008000"/>
                </a:solidFill>
              </a:rPr>
              <a:t>dengan</a:t>
            </a:r>
            <a:r>
              <a:rPr kumimoji="1" lang="en-US" sz="2800" b="0" i="0" u="none" dirty="0">
                <a:solidFill>
                  <a:srgbClr val="008000"/>
                </a:solidFill>
              </a:rPr>
              <a:t> </a:t>
            </a:r>
            <a:r>
              <a:rPr kumimoji="1" lang="en-US" sz="2800" b="0" i="0" u="none" dirty="0" err="1">
                <a:solidFill>
                  <a:srgbClr val="008000"/>
                </a:solidFill>
              </a:rPr>
              <a:t>statistik</a:t>
            </a:r>
            <a:endParaRPr kumimoji="1" lang="en-US" sz="2800" b="0" i="0" u="none" dirty="0">
              <a:solidFill>
                <a:srgbClr val="008000"/>
              </a:solidFill>
            </a:endParaRPr>
          </a:p>
          <a:p>
            <a:pPr marL="377825" indent="-377825" defTabSz="706438">
              <a:spcBef>
                <a:spcPct val="20000"/>
              </a:spcBef>
              <a:buClr>
                <a:srgbClr val="CC0000"/>
              </a:buClr>
              <a:buFont typeface="Monotype Sorts" pitchFamily="2" charset="2"/>
              <a:buChar char="2"/>
            </a:pPr>
            <a:r>
              <a:rPr kumimoji="1" lang="en-US" sz="2800" b="0" i="0" u="none" dirty="0">
                <a:solidFill>
                  <a:srgbClr val="008000"/>
                </a:solidFill>
              </a:rPr>
              <a:t>Quality record </a:t>
            </a:r>
            <a:r>
              <a:rPr kumimoji="1" lang="en-US" sz="2800" b="0" i="0" u="none" dirty="0" err="1">
                <a:solidFill>
                  <a:srgbClr val="008000"/>
                </a:solidFill>
              </a:rPr>
              <a:t>merupakan</a:t>
            </a:r>
            <a:r>
              <a:rPr kumimoji="1" lang="en-US" sz="2800" b="0" i="0" u="none" dirty="0">
                <a:solidFill>
                  <a:srgbClr val="008000"/>
                </a:solidFill>
              </a:rPr>
              <a:t> </a:t>
            </a:r>
            <a:r>
              <a:rPr kumimoji="1" lang="en-US" sz="2800" b="0" i="0" u="none" dirty="0" err="1">
                <a:solidFill>
                  <a:srgbClr val="008000"/>
                </a:solidFill>
              </a:rPr>
              <a:t>elemen</a:t>
            </a:r>
            <a:r>
              <a:rPr kumimoji="1" lang="en-US" sz="2800" b="0" i="0" u="none" dirty="0">
                <a:solidFill>
                  <a:srgbClr val="008000"/>
                </a:solidFill>
              </a:rPr>
              <a:t> yang paling </a:t>
            </a:r>
            <a:r>
              <a:rPr kumimoji="1" lang="en-US" sz="2800" b="0" i="0" u="none" dirty="0" err="1">
                <a:solidFill>
                  <a:srgbClr val="008000"/>
                </a:solidFill>
              </a:rPr>
              <a:t>banyak</a:t>
            </a:r>
            <a:r>
              <a:rPr kumimoji="1" lang="en-US" sz="2800" b="0" i="0" u="none" dirty="0">
                <a:solidFill>
                  <a:srgbClr val="008000"/>
                </a:solidFill>
              </a:rPr>
              <a:t> </a:t>
            </a:r>
            <a:r>
              <a:rPr kumimoji="1" lang="en-US" sz="2800" b="0" i="0" u="none" dirty="0" err="1">
                <a:solidFill>
                  <a:srgbClr val="008000"/>
                </a:solidFill>
              </a:rPr>
              <a:t>memiliki</a:t>
            </a:r>
            <a:r>
              <a:rPr kumimoji="1" lang="en-US" sz="2800" b="0" i="0" u="none" dirty="0">
                <a:solidFill>
                  <a:srgbClr val="008000"/>
                </a:solidFill>
              </a:rPr>
              <a:t> cross-reference</a:t>
            </a:r>
          </a:p>
        </p:txBody>
      </p:sp>
      <p:grpSp>
        <p:nvGrpSpPr>
          <p:cNvPr id="2" name="Group 4"/>
          <p:cNvGrpSpPr>
            <a:grpSpLocks/>
          </p:cNvGrpSpPr>
          <p:nvPr/>
        </p:nvGrpSpPr>
        <p:grpSpPr bwMode="auto">
          <a:xfrm>
            <a:off x="357158" y="2057400"/>
            <a:ext cx="1266092" cy="1028700"/>
            <a:chOff x="960" y="1920"/>
            <a:chExt cx="864" cy="648"/>
          </a:xfrm>
        </p:grpSpPr>
        <p:sp>
          <p:nvSpPr>
            <p:cNvPr id="452613" name="AutoShape 5"/>
            <p:cNvSpPr>
              <a:spLocks noChangeArrowheads="1"/>
            </p:cNvSpPr>
            <p:nvPr/>
          </p:nvSpPr>
          <p:spPr bwMode="auto">
            <a:xfrm>
              <a:off x="960" y="1920"/>
              <a:ext cx="864" cy="264"/>
            </a:xfrm>
            <a:prstGeom prst="foldedCorner">
              <a:avLst>
                <a:gd name="adj" fmla="val 12500"/>
              </a:avLst>
            </a:prstGeom>
            <a:noFill/>
            <a:ln w="38100">
              <a:solidFill>
                <a:srgbClr val="FF0000"/>
              </a:solidFill>
              <a:round/>
              <a:headEnd/>
              <a:tailEnd/>
            </a:ln>
            <a:effectLst/>
          </p:spPr>
          <p:txBody>
            <a:bodyPr lIns="91419" tIns="45710" rIns="91419" bIns="45710">
              <a:spAutoFit/>
            </a:bodyPr>
            <a:lstStyle/>
            <a:p>
              <a:endParaRPr lang="id-ID"/>
            </a:p>
          </p:txBody>
        </p:sp>
        <p:grpSp>
          <p:nvGrpSpPr>
            <p:cNvPr id="3" name="Group 6"/>
            <p:cNvGrpSpPr>
              <a:grpSpLocks/>
            </p:cNvGrpSpPr>
            <p:nvPr/>
          </p:nvGrpSpPr>
          <p:grpSpPr bwMode="auto">
            <a:xfrm>
              <a:off x="1140" y="2184"/>
              <a:ext cx="528" cy="384"/>
              <a:chOff x="1872" y="2976"/>
              <a:chExt cx="528" cy="384"/>
            </a:xfrm>
          </p:grpSpPr>
          <p:sp>
            <p:nvSpPr>
              <p:cNvPr id="452615" name="Line 7"/>
              <p:cNvSpPr>
                <a:spLocks noChangeShapeType="1"/>
              </p:cNvSpPr>
              <p:nvPr/>
            </p:nvSpPr>
            <p:spPr bwMode="auto">
              <a:xfrm>
                <a:off x="1872" y="2976"/>
                <a:ext cx="528" cy="0"/>
              </a:xfrm>
              <a:prstGeom prst="line">
                <a:avLst/>
              </a:prstGeom>
              <a:noFill/>
              <a:ln w="3175">
                <a:solidFill>
                  <a:srgbClr val="FF00FF"/>
                </a:solidFill>
                <a:round/>
                <a:headEnd/>
                <a:tailEnd/>
              </a:ln>
              <a:effectLst/>
            </p:spPr>
            <p:txBody>
              <a:bodyPr lIns="91419" tIns="45710" rIns="91419" bIns="45710">
                <a:spAutoFit/>
              </a:bodyPr>
              <a:lstStyle/>
              <a:p>
                <a:endParaRPr lang="id-ID"/>
              </a:p>
            </p:txBody>
          </p:sp>
          <p:sp>
            <p:nvSpPr>
              <p:cNvPr id="452616" name="Line 8"/>
              <p:cNvSpPr>
                <a:spLocks noChangeShapeType="1"/>
              </p:cNvSpPr>
              <p:nvPr/>
            </p:nvSpPr>
            <p:spPr bwMode="auto">
              <a:xfrm>
                <a:off x="1872" y="3024"/>
                <a:ext cx="528" cy="0"/>
              </a:xfrm>
              <a:prstGeom prst="line">
                <a:avLst/>
              </a:prstGeom>
              <a:noFill/>
              <a:ln w="3175">
                <a:solidFill>
                  <a:srgbClr val="FF00FF"/>
                </a:solidFill>
                <a:round/>
                <a:headEnd/>
                <a:tailEnd/>
              </a:ln>
              <a:effectLst/>
            </p:spPr>
            <p:txBody>
              <a:bodyPr lIns="91419" tIns="45710" rIns="91419" bIns="45710">
                <a:spAutoFit/>
              </a:bodyPr>
              <a:lstStyle/>
              <a:p>
                <a:endParaRPr lang="id-ID"/>
              </a:p>
            </p:txBody>
          </p:sp>
          <p:sp>
            <p:nvSpPr>
              <p:cNvPr id="452617" name="Line 9"/>
              <p:cNvSpPr>
                <a:spLocks noChangeShapeType="1"/>
              </p:cNvSpPr>
              <p:nvPr/>
            </p:nvSpPr>
            <p:spPr bwMode="auto">
              <a:xfrm>
                <a:off x="1872" y="3072"/>
                <a:ext cx="528" cy="0"/>
              </a:xfrm>
              <a:prstGeom prst="line">
                <a:avLst/>
              </a:prstGeom>
              <a:noFill/>
              <a:ln w="3175">
                <a:solidFill>
                  <a:srgbClr val="FF00FF"/>
                </a:solidFill>
                <a:round/>
                <a:headEnd/>
                <a:tailEnd/>
              </a:ln>
              <a:effectLst/>
            </p:spPr>
            <p:txBody>
              <a:bodyPr lIns="91419" tIns="45710" rIns="91419" bIns="45710">
                <a:spAutoFit/>
              </a:bodyPr>
              <a:lstStyle/>
              <a:p>
                <a:endParaRPr lang="id-ID"/>
              </a:p>
            </p:txBody>
          </p:sp>
          <p:sp>
            <p:nvSpPr>
              <p:cNvPr id="452618" name="Line 10"/>
              <p:cNvSpPr>
                <a:spLocks noChangeShapeType="1"/>
              </p:cNvSpPr>
              <p:nvPr/>
            </p:nvSpPr>
            <p:spPr bwMode="auto">
              <a:xfrm>
                <a:off x="1872" y="3120"/>
                <a:ext cx="528" cy="0"/>
              </a:xfrm>
              <a:prstGeom prst="line">
                <a:avLst/>
              </a:prstGeom>
              <a:noFill/>
              <a:ln w="3175">
                <a:solidFill>
                  <a:srgbClr val="FF00FF"/>
                </a:solidFill>
                <a:round/>
                <a:headEnd/>
                <a:tailEnd/>
              </a:ln>
              <a:effectLst/>
            </p:spPr>
            <p:txBody>
              <a:bodyPr lIns="91419" tIns="45710" rIns="91419" bIns="45710">
                <a:spAutoFit/>
              </a:bodyPr>
              <a:lstStyle/>
              <a:p>
                <a:endParaRPr lang="id-ID"/>
              </a:p>
            </p:txBody>
          </p:sp>
          <p:sp>
            <p:nvSpPr>
              <p:cNvPr id="452619" name="Line 11"/>
              <p:cNvSpPr>
                <a:spLocks noChangeShapeType="1"/>
              </p:cNvSpPr>
              <p:nvPr/>
            </p:nvSpPr>
            <p:spPr bwMode="auto">
              <a:xfrm>
                <a:off x="1872" y="3168"/>
                <a:ext cx="528" cy="0"/>
              </a:xfrm>
              <a:prstGeom prst="line">
                <a:avLst/>
              </a:prstGeom>
              <a:noFill/>
              <a:ln w="3175">
                <a:solidFill>
                  <a:srgbClr val="FF00FF"/>
                </a:solidFill>
                <a:round/>
                <a:headEnd/>
                <a:tailEnd/>
              </a:ln>
              <a:effectLst/>
            </p:spPr>
            <p:txBody>
              <a:bodyPr lIns="91419" tIns="45710" rIns="91419" bIns="45710">
                <a:spAutoFit/>
              </a:bodyPr>
              <a:lstStyle/>
              <a:p>
                <a:endParaRPr lang="id-ID"/>
              </a:p>
            </p:txBody>
          </p:sp>
          <p:sp>
            <p:nvSpPr>
              <p:cNvPr id="452620" name="Line 12"/>
              <p:cNvSpPr>
                <a:spLocks noChangeShapeType="1"/>
              </p:cNvSpPr>
              <p:nvPr/>
            </p:nvSpPr>
            <p:spPr bwMode="auto">
              <a:xfrm>
                <a:off x="2160" y="3216"/>
                <a:ext cx="240" cy="0"/>
              </a:xfrm>
              <a:prstGeom prst="line">
                <a:avLst/>
              </a:prstGeom>
              <a:noFill/>
              <a:ln w="3175">
                <a:solidFill>
                  <a:srgbClr val="FF00FF"/>
                </a:solidFill>
                <a:round/>
                <a:headEnd/>
                <a:tailEnd/>
              </a:ln>
              <a:effectLst/>
            </p:spPr>
            <p:txBody>
              <a:bodyPr lIns="91419" tIns="45710" rIns="91419" bIns="45710">
                <a:spAutoFit/>
              </a:bodyPr>
              <a:lstStyle/>
              <a:p>
                <a:endParaRPr lang="id-ID"/>
              </a:p>
            </p:txBody>
          </p:sp>
          <p:sp>
            <p:nvSpPr>
              <p:cNvPr id="452621" name="Line 13"/>
              <p:cNvSpPr>
                <a:spLocks noChangeShapeType="1"/>
              </p:cNvSpPr>
              <p:nvPr/>
            </p:nvSpPr>
            <p:spPr bwMode="auto">
              <a:xfrm>
                <a:off x="2160" y="3264"/>
                <a:ext cx="240" cy="0"/>
              </a:xfrm>
              <a:prstGeom prst="line">
                <a:avLst/>
              </a:prstGeom>
              <a:noFill/>
              <a:ln w="3175">
                <a:solidFill>
                  <a:srgbClr val="FF00FF"/>
                </a:solidFill>
                <a:round/>
                <a:headEnd/>
                <a:tailEnd/>
              </a:ln>
              <a:effectLst/>
            </p:spPr>
            <p:txBody>
              <a:bodyPr lIns="91419" tIns="45710" rIns="91419" bIns="45710">
                <a:spAutoFit/>
              </a:bodyPr>
              <a:lstStyle/>
              <a:p>
                <a:endParaRPr lang="id-ID"/>
              </a:p>
            </p:txBody>
          </p:sp>
          <p:sp>
            <p:nvSpPr>
              <p:cNvPr id="452622" name="Line 14"/>
              <p:cNvSpPr>
                <a:spLocks noChangeShapeType="1"/>
              </p:cNvSpPr>
              <p:nvPr/>
            </p:nvSpPr>
            <p:spPr bwMode="auto">
              <a:xfrm>
                <a:off x="1872" y="3312"/>
                <a:ext cx="528" cy="0"/>
              </a:xfrm>
              <a:prstGeom prst="line">
                <a:avLst/>
              </a:prstGeom>
              <a:noFill/>
              <a:ln w="3175">
                <a:solidFill>
                  <a:srgbClr val="FF00FF"/>
                </a:solidFill>
                <a:round/>
                <a:headEnd/>
                <a:tailEnd/>
              </a:ln>
              <a:effectLst/>
            </p:spPr>
            <p:txBody>
              <a:bodyPr lIns="91419" tIns="45710" rIns="91419" bIns="45710">
                <a:spAutoFit/>
              </a:bodyPr>
              <a:lstStyle/>
              <a:p>
                <a:endParaRPr lang="id-ID"/>
              </a:p>
            </p:txBody>
          </p:sp>
          <p:sp>
            <p:nvSpPr>
              <p:cNvPr id="452623" name="Line 15"/>
              <p:cNvSpPr>
                <a:spLocks noChangeShapeType="1"/>
              </p:cNvSpPr>
              <p:nvPr/>
            </p:nvSpPr>
            <p:spPr bwMode="auto">
              <a:xfrm>
                <a:off x="1872" y="3360"/>
                <a:ext cx="528" cy="0"/>
              </a:xfrm>
              <a:prstGeom prst="line">
                <a:avLst/>
              </a:prstGeom>
              <a:noFill/>
              <a:ln w="3175">
                <a:solidFill>
                  <a:srgbClr val="FF00FF"/>
                </a:solidFill>
                <a:round/>
                <a:headEnd/>
                <a:tailEnd/>
              </a:ln>
              <a:effectLst/>
            </p:spPr>
            <p:txBody>
              <a:bodyPr lIns="91419" tIns="45710" rIns="91419" bIns="45710">
                <a:spAutoFit/>
              </a:bodyPr>
              <a:lstStyle/>
              <a:p>
                <a:endParaRPr lang="id-ID"/>
              </a:p>
            </p:txBody>
          </p:sp>
        </p:grpSp>
        <p:sp>
          <p:nvSpPr>
            <p:cNvPr id="452624" name="Text Box 16"/>
            <p:cNvSpPr txBox="1">
              <a:spLocks noChangeArrowheads="1"/>
            </p:cNvSpPr>
            <p:nvPr/>
          </p:nvSpPr>
          <p:spPr bwMode="auto">
            <a:xfrm>
              <a:off x="1320" y="1932"/>
              <a:ext cx="433" cy="144"/>
            </a:xfrm>
            <a:prstGeom prst="rect">
              <a:avLst/>
            </a:prstGeom>
            <a:noFill/>
            <a:ln w="9525">
              <a:noFill/>
              <a:miter lim="800000"/>
              <a:headEnd/>
              <a:tailEnd/>
            </a:ln>
            <a:effectLst/>
          </p:spPr>
          <p:txBody>
            <a:bodyPr lIns="91419" tIns="45710" rIns="91419" bIns="45710">
              <a:spAutoFit/>
            </a:bodyPr>
            <a:lstStyle/>
            <a:p>
              <a:pPr>
                <a:spcBef>
                  <a:spcPct val="50000"/>
                </a:spcBef>
              </a:pPr>
              <a:r>
                <a:rPr lang="en-US" sz="900" b="0" i="0" u="none">
                  <a:solidFill>
                    <a:srgbClr val="0000FF"/>
                  </a:solidFill>
                  <a:latin typeface="Times New Roman" pitchFamily="18" charset="0"/>
                </a:rPr>
                <a:t>Formulir</a:t>
              </a:r>
            </a:p>
          </p:txBody>
        </p:sp>
      </p:grpSp>
      <p:sp>
        <p:nvSpPr>
          <p:cNvPr id="452625" name="Rectangle 17"/>
          <p:cNvSpPr>
            <a:spLocks noChangeArrowheads="1"/>
          </p:cNvSpPr>
          <p:nvPr/>
        </p:nvSpPr>
        <p:spPr bwMode="auto">
          <a:xfrm>
            <a:off x="731227" y="293689"/>
            <a:ext cx="7772400" cy="490537"/>
          </a:xfrm>
          <a:prstGeom prst="rect">
            <a:avLst/>
          </a:prstGeom>
          <a:noFill/>
          <a:ln w="9525">
            <a:noFill/>
            <a:miter lim="800000"/>
            <a:headEnd/>
            <a:tailEnd/>
          </a:ln>
          <a:effectLst/>
        </p:spPr>
        <p:txBody>
          <a:bodyPr lIns="95787" tIns="47892" rIns="95787" bIns="47892" anchor="ctr"/>
          <a:lstStyle/>
          <a:p>
            <a:pPr algn="r" defTabSz="957263"/>
            <a:r>
              <a:rPr kumimoji="1" lang="en-US" sz="2100" u="none" dirty="0">
                <a:solidFill>
                  <a:schemeClr val="accent5"/>
                </a:solidFill>
              </a:rPr>
              <a:t>P</a:t>
            </a:r>
            <a:r>
              <a:rPr kumimoji="1" lang="en-US" sz="1300" u="none" dirty="0">
                <a:solidFill>
                  <a:schemeClr val="accent5"/>
                </a:solidFill>
              </a:rPr>
              <a:t>ROSEDUR, </a:t>
            </a:r>
            <a:r>
              <a:rPr kumimoji="1" lang="en-US" sz="2100" u="none" dirty="0">
                <a:solidFill>
                  <a:schemeClr val="accent5"/>
                </a:solidFill>
              </a:rPr>
              <a:t>I</a:t>
            </a:r>
            <a:r>
              <a:rPr kumimoji="1" lang="en-US" sz="1300" u="none" dirty="0">
                <a:solidFill>
                  <a:schemeClr val="accent5"/>
                </a:solidFill>
              </a:rPr>
              <a:t>NSTRUKSI </a:t>
            </a:r>
            <a:r>
              <a:rPr kumimoji="1" lang="en-US" sz="2100" u="none" dirty="0">
                <a:solidFill>
                  <a:schemeClr val="accent5"/>
                </a:solidFill>
              </a:rPr>
              <a:t>K</a:t>
            </a:r>
            <a:r>
              <a:rPr kumimoji="1" lang="en-US" sz="1300" u="none" dirty="0">
                <a:solidFill>
                  <a:schemeClr val="accent5"/>
                </a:solidFill>
              </a:rPr>
              <a:t>ERJA,</a:t>
            </a:r>
            <a:r>
              <a:rPr kumimoji="1" lang="en-US" sz="1300" u="none" dirty="0">
                <a:solidFill>
                  <a:schemeClr val="bg2"/>
                </a:solidFill>
              </a:rPr>
              <a:t> </a:t>
            </a:r>
            <a:r>
              <a:rPr kumimoji="1" lang="en-US" sz="2100" b="0" i="0" u="none" dirty="0">
                <a:solidFill>
                  <a:srgbClr val="0000FF"/>
                </a:solidFill>
                <a:latin typeface="Arial Black" pitchFamily="34" charset="0"/>
              </a:rPr>
              <a:t>R</a:t>
            </a:r>
            <a:r>
              <a:rPr kumimoji="1" lang="en-US" sz="1300" b="0" i="0" u="none" dirty="0">
                <a:solidFill>
                  <a:srgbClr val="0000FF"/>
                </a:solidFill>
                <a:latin typeface="Arial Black" pitchFamily="34" charset="0"/>
              </a:rPr>
              <a:t>EKAMAN</a:t>
            </a:r>
            <a:endParaRPr kumimoji="1" lang="en-US" sz="2100" i="0" u="none" dirty="0">
              <a:solidFill>
                <a:srgbClr val="0000FF"/>
              </a:solidFill>
            </a:endParaRPr>
          </a:p>
        </p:txBody>
      </p:sp>
      <p:pic>
        <p:nvPicPr>
          <p:cNvPr id="19"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ooter Placeholder 1"/>
          <p:cNvSpPr>
            <a:spLocks noGrp="1"/>
          </p:cNvSpPr>
          <p:nvPr>
            <p:ph type="ftr" sz="quarter" idx="10"/>
          </p:nvPr>
        </p:nvSpPr>
        <p:spPr/>
        <p:txBody>
          <a:bodyPr/>
          <a:lstStyle/>
          <a:p>
            <a:r>
              <a:rPr lang="en-US"/>
              <a:t>halaman </a:t>
            </a:r>
            <a:fld id="{E4D53868-E070-4B71-9C7D-79C781F0CCBA}" type="slidenum">
              <a:rPr lang="en-US"/>
              <a:pPr/>
              <a:t>36</a:t>
            </a:fld>
            <a:r>
              <a:rPr lang="en-US"/>
              <a:t>  dari 50 halaman</a:t>
            </a:r>
          </a:p>
        </p:txBody>
      </p:sp>
      <p:sp>
        <p:nvSpPr>
          <p:cNvPr id="1413122" name="Rectangle 2"/>
          <p:cNvSpPr>
            <a:spLocks noChangeArrowheads="1"/>
          </p:cNvSpPr>
          <p:nvPr/>
        </p:nvSpPr>
        <p:spPr bwMode="auto">
          <a:xfrm>
            <a:off x="1008185" y="857232"/>
            <a:ext cx="7589227" cy="1470025"/>
          </a:xfrm>
          <a:prstGeom prst="rect">
            <a:avLst/>
          </a:prstGeom>
          <a:solidFill>
            <a:srgbClr val="FFC000"/>
          </a:solidFill>
          <a:ln w="9525">
            <a:noFill/>
            <a:miter lim="800000"/>
            <a:headEnd/>
            <a:tailEnd/>
          </a:ln>
          <a:effectLst/>
        </p:spPr>
        <p:txBody>
          <a:bodyPr lIns="91419" tIns="45710" rIns="91419" bIns="45710" anchor="ctr"/>
          <a:lstStyle/>
          <a:p>
            <a:pPr algn="ctr" defTabSz="706438"/>
            <a:r>
              <a:rPr kumimoji="1" lang="en-US" sz="2300" i="0" u="none" dirty="0">
                <a:solidFill>
                  <a:srgbClr val="000000"/>
                </a:solidFill>
              </a:rPr>
              <a:t/>
            </a:r>
            <a:br>
              <a:rPr kumimoji="1" lang="en-US" sz="2300" i="0" u="none" dirty="0">
                <a:solidFill>
                  <a:srgbClr val="000000"/>
                </a:solidFill>
              </a:rPr>
            </a:br>
            <a:r>
              <a:rPr kumimoji="1" lang="en-US" sz="3600" i="0" u="none" dirty="0" err="1">
                <a:solidFill>
                  <a:srgbClr val="000000"/>
                </a:solidFill>
              </a:rPr>
              <a:t>Rekaman</a:t>
            </a:r>
            <a:r>
              <a:rPr kumimoji="1" lang="en-US" sz="3600" i="0" u="none" dirty="0">
                <a:solidFill>
                  <a:srgbClr val="000000"/>
                </a:solidFill>
              </a:rPr>
              <a:t> </a:t>
            </a:r>
            <a:r>
              <a:rPr kumimoji="1" lang="en-US" sz="3600" i="0" u="none" dirty="0" err="1">
                <a:solidFill>
                  <a:srgbClr val="000000"/>
                </a:solidFill>
              </a:rPr>
              <a:t>Mutu</a:t>
            </a:r>
            <a:r>
              <a:rPr kumimoji="1" lang="en-US" sz="2300" i="0" u="none" dirty="0">
                <a:solidFill>
                  <a:srgbClr val="000000"/>
                </a:solidFill>
              </a:rPr>
              <a:t/>
            </a:r>
            <a:br>
              <a:rPr kumimoji="1" lang="en-US" sz="2300" i="0" u="none" dirty="0">
                <a:solidFill>
                  <a:srgbClr val="000000"/>
                </a:solidFill>
              </a:rPr>
            </a:br>
            <a:r>
              <a:rPr kumimoji="1" lang="en-US" sz="2300" i="0" u="none" dirty="0"/>
              <a:t/>
            </a:r>
            <a:br>
              <a:rPr kumimoji="1" lang="en-US" sz="2300" i="0" u="none" dirty="0"/>
            </a:br>
            <a:r>
              <a:rPr kumimoji="1" lang="en-US" sz="2100" b="0" i="0" u="none" dirty="0" err="1">
                <a:solidFill>
                  <a:srgbClr val="0000FF"/>
                </a:solidFill>
              </a:rPr>
              <a:t>catatan</a:t>
            </a:r>
            <a:r>
              <a:rPr kumimoji="1" lang="en-US" sz="2100" b="0" i="0" u="none" dirty="0">
                <a:solidFill>
                  <a:srgbClr val="0000FF"/>
                </a:solidFill>
              </a:rPr>
              <a:t> </a:t>
            </a:r>
            <a:r>
              <a:rPr kumimoji="1" lang="en-US" sz="2100" b="0" i="0" u="none" dirty="0" err="1">
                <a:solidFill>
                  <a:srgbClr val="0000FF"/>
                </a:solidFill>
              </a:rPr>
              <a:t>atau</a:t>
            </a:r>
            <a:r>
              <a:rPr kumimoji="1" lang="en-US" sz="2100" b="0" i="0" u="none" dirty="0">
                <a:solidFill>
                  <a:srgbClr val="0000FF"/>
                </a:solidFill>
              </a:rPr>
              <a:t> </a:t>
            </a:r>
            <a:r>
              <a:rPr kumimoji="1" lang="en-US" sz="2100" b="0" i="0" u="none" dirty="0" err="1">
                <a:solidFill>
                  <a:srgbClr val="0000FF"/>
                </a:solidFill>
              </a:rPr>
              <a:t>rekaman</a:t>
            </a:r>
            <a:r>
              <a:rPr kumimoji="1" lang="en-US" sz="2100" b="0" i="0" u="none" dirty="0">
                <a:solidFill>
                  <a:srgbClr val="0000FF"/>
                </a:solidFill>
              </a:rPr>
              <a:t> </a:t>
            </a:r>
            <a:r>
              <a:rPr kumimoji="1" lang="en-US" sz="2100" b="0" i="0" u="none" dirty="0" err="1">
                <a:solidFill>
                  <a:srgbClr val="0000FF"/>
                </a:solidFill>
              </a:rPr>
              <a:t>hasil</a:t>
            </a:r>
            <a:r>
              <a:rPr kumimoji="1" lang="en-US" sz="2100" b="0" i="0" u="none" dirty="0">
                <a:solidFill>
                  <a:srgbClr val="0000FF"/>
                </a:solidFill>
              </a:rPr>
              <a:t> </a:t>
            </a:r>
            <a:r>
              <a:rPr kumimoji="1" lang="en-US" sz="2100" b="0" i="0" u="none" dirty="0" err="1">
                <a:solidFill>
                  <a:srgbClr val="0000FF"/>
                </a:solidFill>
              </a:rPr>
              <a:t>suatu</a:t>
            </a:r>
            <a:r>
              <a:rPr kumimoji="1" lang="en-US" sz="2100" b="0" i="0" u="none" dirty="0">
                <a:solidFill>
                  <a:srgbClr val="0000FF"/>
                </a:solidFill>
              </a:rPr>
              <a:t> </a:t>
            </a:r>
            <a:r>
              <a:rPr kumimoji="1" lang="en-US" sz="2100" b="0" i="0" u="none" dirty="0" err="1">
                <a:solidFill>
                  <a:srgbClr val="0000FF"/>
                </a:solidFill>
              </a:rPr>
              <a:t>proses</a:t>
            </a:r>
            <a:r>
              <a:rPr kumimoji="1" lang="en-US" sz="2100" b="0" i="0" u="none" dirty="0">
                <a:solidFill>
                  <a:srgbClr val="0000FF"/>
                </a:solidFill>
              </a:rPr>
              <a:t> </a:t>
            </a:r>
            <a:r>
              <a:rPr kumimoji="1" lang="en-US" sz="2100" b="0" i="0" u="none" dirty="0" err="1">
                <a:solidFill>
                  <a:srgbClr val="0000FF"/>
                </a:solidFill>
              </a:rPr>
              <a:t>kegiatan</a:t>
            </a:r>
            <a:endParaRPr kumimoji="1" lang="en-US" sz="1000" i="0" u="none" dirty="0">
              <a:solidFill>
                <a:srgbClr val="0000FF"/>
              </a:solidFill>
            </a:endParaRPr>
          </a:p>
        </p:txBody>
      </p:sp>
      <p:sp>
        <p:nvSpPr>
          <p:cNvPr id="1413123" name="Rectangle 3"/>
          <p:cNvSpPr>
            <a:spLocks noChangeArrowheads="1"/>
          </p:cNvSpPr>
          <p:nvPr/>
        </p:nvSpPr>
        <p:spPr bwMode="auto">
          <a:xfrm>
            <a:off x="4208585" y="3330575"/>
            <a:ext cx="1003789" cy="490538"/>
          </a:xfrm>
          <a:prstGeom prst="rect">
            <a:avLst/>
          </a:prstGeom>
          <a:noFill/>
          <a:ln w="9525">
            <a:noFill/>
            <a:miter lim="800000"/>
            <a:headEnd/>
            <a:tailEnd/>
          </a:ln>
          <a:effectLst/>
        </p:spPr>
        <p:txBody>
          <a:bodyPr lIns="91419" tIns="45710" rIns="91419" bIns="45710"/>
          <a:lstStyle/>
          <a:p>
            <a:pPr marL="377825" indent="-377825" algn="ctr" defTabSz="706438">
              <a:spcBef>
                <a:spcPct val="20000"/>
              </a:spcBef>
              <a:buClr>
                <a:srgbClr val="CC0000"/>
              </a:buClr>
              <a:buFont typeface="Monotype Sorts" pitchFamily="2" charset="2"/>
              <a:buNone/>
            </a:pPr>
            <a:r>
              <a:rPr kumimoji="1" lang="en-US" sz="1800" b="0" i="0" u="none">
                <a:solidFill>
                  <a:srgbClr val="008000"/>
                </a:solidFill>
              </a:rPr>
              <a:t>diisi</a:t>
            </a:r>
            <a:endParaRPr kumimoji="1" lang="en-US" sz="1800" i="0" u="none">
              <a:solidFill>
                <a:srgbClr val="008000"/>
              </a:solidFill>
            </a:endParaRPr>
          </a:p>
        </p:txBody>
      </p:sp>
      <p:grpSp>
        <p:nvGrpSpPr>
          <p:cNvPr id="2" name="Group 4"/>
          <p:cNvGrpSpPr>
            <a:grpSpLocks/>
          </p:cNvGrpSpPr>
          <p:nvPr/>
        </p:nvGrpSpPr>
        <p:grpSpPr bwMode="auto">
          <a:xfrm>
            <a:off x="2011974" y="3135314"/>
            <a:ext cx="1462454" cy="1477496"/>
            <a:chOff x="960" y="1920"/>
            <a:chExt cx="864" cy="648"/>
          </a:xfrm>
        </p:grpSpPr>
        <p:sp>
          <p:nvSpPr>
            <p:cNvPr id="1413125" name="AutoShape 5"/>
            <p:cNvSpPr>
              <a:spLocks noChangeArrowheads="1"/>
            </p:cNvSpPr>
            <p:nvPr/>
          </p:nvSpPr>
          <p:spPr bwMode="auto">
            <a:xfrm>
              <a:off x="960" y="1920"/>
              <a:ext cx="864" cy="184"/>
            </a:xfrm>
            <a:prstGeom prst="foldedCorner">
              <a:avLst>
                <a:gd name="adj" fmla="val 12500"/>
              </a:avLst>
            </a:prstGeom>
            <a:noFill/>
            <a:ln w="38100">
              <a:solidFill>
                <a:srgbClr val="FF0000"/>
              </a:solidFill>
              <a:round/>
              <a:headEnd/>
              <a:tailEnd/>
            </a:ln>
            <a:effectLst/>
          </p:spPr>
          <p:txBody>
            <a:bodyPr lIns="91419" tIns="45710" rIns="91419" bIns="45710">
              <a:spAutoFit/>
            </a:bodyPr>
            <a:lstStyle/>
            <a:p>
              <a:endParaRPr lang="id-ID"/>
            </a:p>
          </p:txBody>
        </p:sp>
        <p:grpSp>
          <p:nvGrpSpPr>
            <p:cNvPr id="3" name="Group 6"/>
            <p:cNvGrpSpPr>
              <a:grpSpLocks/>
            </p:cNvGrpSpPr>
            <p:nvPr/>
          </p:nvGrpSpPr>
          <p:grpSpPr bwMode="auto">
            <a:xfrm>
              <a:off x="1140" y="2184"/>
              <a:ext cx="528" cy="384"/>
              <a:chOff x="1872" y="2976"/>
              <a:chExt cx="528" cy="384"/>
            </a:xfrm>
          </p:grpSpPr>
          <p:sp>
            <p:nvSpPr>
              <p:cNvPr id="1413127" name="Line 7"/>
              <p:cNvSpPr>
                <a:spLocks noChangeShapeType="1"/>
              </p:cNvSpPr>
              <p:nvPr/>
            </p:nvSpPr>
            <p:spPr bwMode="auto">
              <a:xfrm>
                <a:off x="1872" y="2976"/>
                <a:ext cx="528" cy="0"/>
              </a:xfrm>
              <a:prstGeom prst="line">
                <a:avLst/>
              </a:prstGeom>
              <a:noFill/>
              <a:ln w="3175">
                <a:solidFill>
                  <a:srgbClr val="FF00FF"/>
                </a:solidFill>
                <a:round/>
                <a:headEnd/>
                <a:tailEnd/>
              </a:ln>
              <a:effectLst/>
            </p:spPr>
            <p:txBody>
              <a:bodyPr lIns="91419" tIns="45710" rIns="91419" bIns="45710">
                <a:spAutoFit/>
              </a:bodyPr>
              <a:lstStyle/>
              <a:p>
                <a:endParaRPr lang="id-ID"/>
              </a:p>
            </p:txBody>
          </p:sp>
          <p:sp>
            <p:nvSpPr>
              <p:cNvPr id="1413128" name="Line 8"/>
              <p:cNvSpPr>
                <a:spLocks noChangeShapeType="1"/>
              </p:cNvSpPr>
              <p:nvPr/>
            </p:nvSpPr>
            <p:spPr bwMode="auto">
              <a:xfrm>
                <a:off x="1872" y="3024"/>
                <a:ext cx="528" cy="0"/>
              </a:xfrm>
              <a:prstGeom prst="line">
                <a:avLst/>
              </a:prstGeom>
              <a:noFill/>
              <a:ln w="3175">
                <a:solidFill>
                  <a:srgbClr val="FF00FF"/>
                </a:solidFill>
                <a:round/>
                <a:headEnd/>
                <a:tailEnd/>
              </a:ln>
              <a:effectLst/>
            </p:spPr>
            <p:txBody>
              <a:bodyPr lIns="91419" tIns="45710" rIns="91419" bIns="45710">
                <a:spAutoFit/>
              </a:bodyPr>
              <a:lstStyle/>
              <a:p>
                <a:endParaRPr lang="id-ID"/>
              </a:p>
            </p:txBody>
          </p:sp>
          <p:sp>
            <p:nvSpPr>
              <p:cNvPr id="1413129" name="Line 9"/>
              <p:cNvSpPr>
                <a:spLocks noChangeShapeType="1"/>
              </p:cNvSpPr>
              <p:nvPr/>
            </p:nvSpPr>
            <p:spPr bwMode="auto">
              <a:xfrm>
                <a:off x="1872" y="3072"/>
                <a:ext cx="528" cy="0"/>
              </a:xfrm>
              <a:prstGeom prst="line">
                <a:avLst/>
              </a:prstGeom>
              <a:noFill/>
              <a:ln w="3175">
                <a:solidFill>
                  <a:srgbClr val="FF00FF"/>
                </a:solidFill>
                <a:round/>
                <a:headEnd/>
                <a:tailEnd/>
              </a:ln>
              <a:effectLst/>
            </p:spPr>
            <p:txBody>
              <a:bodyPr lIns="91419" tIns="45710" rIns="91419" bIns="45710">
                <a:spAutoFit/>
              </a:bodyPr>
              <a:lstStyle/>
              <a:p>
                <a:endParaRPr lang="id-ID"/>
              </a:p>
            </p:txBody>
          </p:sp>
          <p:sp>
            <p:nvSpPr>
              <p:cNvPr id="1413130" name="Line 10"/>
              <p:cNvSpPr>
                <a:spLocks noChangeShapeType="1"/>
              </p:cNvSpPr>
              <p:nvPr/>
            </p:nvSpPr>
            <p:spPr bwMode="auto">
              <a:xfrm>
                <a:off x="1872" y="3120"/>
                <a:ext cx="528" cy="0"/>
              </a:xfrm>
              <a:prstGeom prst="line">
                <a:avLst/>
              </a:prstGeom>
              <a:noFill/>
              <a:ln w="3175">
                <a:solidFill>
                  <a:srgbClr val="FF00FF"/>
                </a:solidFill>
                <a:round/>
                <a:headEnd/>
                <a:tailEnd/>
              </a:ln>
              <a:effectLst/>
            </p:spPr>
            <p:txBody>
              <a:bodyPr lIns="91419" tIns="45710" rIns="91419" bIns="45710">
                <a:spAutoFit/>
              </a:bodyPr>
              <a:lstStyle/>
              <a:p>
                <a:endParaRPr lang="id-ID"/>
              </a:p>
            </p:txBody>
          </p:sp>
          <p:sp>
            <p:nvSpPr>
              <p:cNvPr id="1413131" name="Line 11"/>
              <p:cNvSpPr>
                <a:spLocks noChangeShapeType="1"/>
              </p:cNvSpPr>
              <p:nvPr/>
            </p:nvSpPr>
            <p:spPr bwMode="auto">
              <a:xfrm>
                <a:off x="1872" y="3168"/>
                <a:ext cx="528" cy="0"/>
              </a:xfrm>
              <a:prstGeom prst="line">
                <a:avLst/>
              </a:prstGeom>
              <a:noFill/>
              <a:ln w="3175">
                <a:solidFill>
                  <a:srgbClr val="FF00FF"/>
                </a:solidFill>
                <a:round/>
                <a:headEnd/>
                <a:tailEnd/>
              </a:ln>
              <a:effectLst/>
            </p:spPr>
            <p:txBody>
              <a:bodyPr lIns="91419" tIns="45710" rIns="91419" bIns="45710">
                <a:spAutoFit/>
              </a:bodyPr>
              <a:lstStyle/>
              <a:p>
                <a:endParaRPr lang="id-ID"/>
              </a:p>
            </p:txBody>
          </p:sp>
          <p:sp>
            <p:nvSpPr>
              <p:cNvPr id="1413132" name="Line 12"/>
              <p:cNvSpPr>
                <a:spLocks noChangeShapeType="1"/>
              </p:cNvSpPr>
              <p:nvPr/>
            </p:nvSpPr>
            <p:spPr bwMode="auto">
              <a:xfrm>
                <a:off x="2160" y="3216"/>
                <a:ext cx="240" cy="0"/>
              </a:xfrm>
              <a:prstGeom prst="line">
                <a:avLst/>
              </a:prstGeom>
              <a:noFill/>
              <a:ln w="3175">
                <a:solidFill>
                  <a:srgbClr val="FF00FF"/>
                </a:solidFill>
                <a:round/>
                <a:headEnd/>
                <a:tailEnd/>
              </a:ln>
              <a:effectLst/>
            </p:spPr>
            <p:txBody>
              <a:bodyPr lIns="91419" tIns="45710" rIns="91419" bIns="45710">
                <a:spAutoFit/>
              </a:bodyPr>
              <a:lstStyle/>
              <a:p>
                <a:endParaRPr lang="id-ID"/>
              </a:p>
            </p:txBody>
          </p:sp>
          <p:sp>
            <p:nvSpPr>
              <p:cNvPr id="1413133" name="Line 13"/>
              <p:cNvSpPr>
                <a:spLocks noChangeShapeType="1"/>
              </p:cNvSpPr>
              <p:nvPr/>
            </p:nvSpPr>
            <p:spPr bwMode="auto">
              <a:xfrm>
                <a:off x="2160" y="3264"/>
                <a:ext cx="240" cy="0"/>
              </a:xfrm>
              <a:prstGeom prst="line">
                <a:avLst/>
              </a:prstGeom>
              <a:noFill/>
              <a:ln w="3175">
                <a:solidFill>
                  <a:srgbClr val="FF00FF"/>
                </a:solidFill>
                <a:round/>
                <a:headEnd/>
                <a:tailEnd/>
              </a:ln>
              <a:effectLst/>
            </p:spPr>
            <p:txBody>
              <a:bodyPr lIns="91419" tIns="45710" rIns="91419" bIns="45710">
                <a:spAutoFit/>
              </a:bodyPr>
              <a:lstStyle/>
              <a:p>
                <a:endParaRPr lang="id-ID"/>
              </a:p>
            </p:txBody>
          </p:sp>
          <p:sp>
            <p:nvSpPr>
              <p:cNvPr id="1413134" name="Line 14"/>
              <p:cNvSpPr>
                <a:spLocks noChangeShapeType="1"/>
              </p:cNvSpPr>
              <p:nvPr/>
            </p:nvSpPr>
            <p:spPr bwMode="auto">
              <a:xfrm>
                <a:off x="1872" y="3312"/>
                <a:ext cx="528" cy="0"/>
              </a:xfrm>
              <a:prstGeom prst="line">
                <a:avLst/>
              </a:prstGeom>
              <a:noFill/>
              <a:ln w="3175">
                <a:solidFill>
                  <a:srgbClr val="FF00FF"/>
                </a:solidFill>
                <a:round/>
                <a:headEnd/>
                <a:tailEnd/>
              </a:ln>
              <a:effectLst/>
            </p:spPr>
            <p:txBody>
              <a:bodyPr lIns="91419" tIns="45710" rIns="91419" bIns="45710">
                <a:spAutoFit/>
              </a:bodyPr>
              <a:lstStyle/>
              <a:p>
                <a:endParaRPr lang="id-ID"/>
              </a:p>
            </p:txBody>
          </p:sp>
          <p:sp>
            <p:nvSpPr>
              <p:cNvPr id="1413135" name="Line 15"/>
              <p:cNvSpPr>
                <a:spLocks noChangeShapeType="1"/>
              </p:cNvSpPr>
              <p:nvPr/>
            </p:nvSpPr>
            <p:spPr bwMode="auto">
              <a:xfrm>
                <a:off x="1872" y="3360"/>
                <a:ext cx="528" cy="0"/>
              </a:xfrm>
              <a:prstGeom prst="line">
                <a:avLst/>
              </a:prstGeom>
              <a:noFill/>
              <a:ln w="3175">
                <a:solidFill>
                  <a:srgbClr val="FF00FF"/>
                </a:solidFill>
                <a:round/>
                <a:headEnd/>
                <a:tailEnd/>
              </a:ln>
              <a:effectLst/>
            </p:spPr>
            <p:txBody>
              <a:bodyPr lIns="91419" tIns="45710" rIns="91419" bIns="45710">
                <a:spAutoFit/>
              </a:bodyPr>
              <a:lstStyle/>
              <a:p>
                <a:endParaRPr lang="id-ID"/>
              </a:p>
            </p:txBody>
          </p:sp>
        </p:grpSp>
        <p:sp>
          <p:nvSpPr>
            <p:cNvPr id="1413136" name="Text Box 16"/>
            <p:cNvSpPr txBox="1">
              <a:spLocks noChangeArrowheads="1"/>
            </p:cNvSpPr>
            <p:nvPr/>
          </p:nvSpPr>
          <p:spPr bwMode="auto">
            <a:xfrm>
              <a:off x="1320" y="1932"/>
              <a:ext cx="433" cy="162"/>
            </a:xfrm>
            <a:prstGeom prst="rect">
              <a:avLst/>
            </a:prstGeom>
            <a:noFill/>
            <a:ln w="9525">
              <a:noFill/>
              <a:miter lim="800000"/>
              <a:headEnd/>
              <a:tailEnd/>
            </a:ln>
            <a:effectLst/>
          </p:spPr>
          <p:txBody>
            <a:bodyPr lIns="91419" tIns="45710" rIns="91419" bIns="45710">
              <a:spAutoFit/>
            </a:bodyPr>
            <a:lstStyle/>
            <a:p>
              <a:pPr>
                <a:spcBef>
                  <a:spcPct val="50000"/>
                </a:spcBef>
              </a:pPr>
              <a:r>
                <a:rPr lang="en-US" b="0" i="0" u="none">
                  <a:solidFill>
                    <a:srgbClr val="0000FF"/>
                  </a:solidFill>
                  <a:latin typeface="Times New Roman" pitchFamily="18" charset="0"/>
                </a:rPr>
                <a:t>Form</a:t>
              </a:r>
            </a:p>
          </p:txBody>
        </p:sp>
      </p:grpSp>
      <p:sp>
        <p:nvSpPr>
          <p:cNvPr id="1413137" name="Rectangle 17"/>
          <p:cNvSpPr>
            <a:spLocks noChangeArrowheads="1"/>
          </p:cNvSpPr>
          <p:nvPr/>
        </p:nvSpPr>
        <p:spPr bwMode="auto">
          <a:xfrm>
            <a:off x="1008185" y="293689"/>
            <a:ext cx="7495443" cy="490537"/>
          </a:xfrm>
          <a:prstGeom prst="rect">
            <a:avLst/>
          </a:prstGeom>
          <a:noFill/>
          <a:ln w="9525">
            <a:noFill/>
            <a:miter lim="800000"/>
            <a:headEnd/>
            <a:tailEnd/>
          </a:ln>
          <a:effectLst/>
        </p:spPr>
        <p:txBody>
          <a:bodyPr lIns="95787" tIns="47892" rIns="95787" bIns="47892" anchor="ctr"/>
          <a:lstStyle/>
          <a:p>
            <a:pPr algn="r" defTabSz="957263"/>
            <a:r>
              <a:rPr kumimoji="1" lang="en-US" sz="2100" u="none" dirty="0">
                <a:solidFill>
                  <a:schemeClr val="accent5"/>
                </a:solidFill>
              </a:rPr>
              <a:t>P</a:t>
            </a:r>
            <a:r>
              <a:rPr kumimoji="1" lang="en-US" sz="1300" u="none" dirty="0">
                <a:solidFill>
                  <a:schemeClr val="accent5"/>
                </a:solidFill>
              </a:rPr>
              <a:t>ROSEDUR, </a:t>
            </a:r>
            <a:r>
              <a:rPr kumimoji="1" lang="en-US" sz="2100" u="none" dirty="0">
                <a:solidFill>
                  <a:schemeClr val="accent5"/>
                </a:solidFill>
              </a:rPr>
              <a:t>I</a:t>
            </a:r>
            <a:r>
              <a:rPr kumimoji="1" lang="en-US" sz="1300" u="none" dirty="0">
                <a:solidFill>
                  <a:schemeClr val="accent5"/>
                </a:solidFill>
              </a:rPr>
              <a:t>NSTRUKSI </a:t>
            </a:r>
            <a:r>
              <a:rPr kumimoji="1" lang="en-US" sz="2100" u="none" dirty="0">
                <a:solidFill>
                  <a:schemeClr val="accent5"/>
                </a:solidFill>
              </a:rPr>
              <a:t>K</a:t>
            </a:r>
            <a:r>
              <a:rPr kumimoji="1" lang="en-US" sz="1300" u="none" dirty="0">
                <a:solidFill>
                  <a:schemeClr val="accent5"/>
                </a:solidFill>
              </a:rPr>
              <a:t>ERJA, </a:t>
            </a:r>
            <a:r>
              <a:rPr kumimoji="1" lang="en-US" sz="2100" b="0" i="0" u="none" dirty="0">
                <a:solidFill>
                  <a:srgbClr val="0000FF"/>
                </a:solidFill>
                <a:latin typeface="Arial Black" pitchFamily="34" charset="0"/>
              </a:rPr>
              <a:t>R</a:t>
            </a:r>
            <a:r>
              <a:rPr kumimoji="1" lang="en-US" sz="1300" b="0" i="0" u="none" dirty="0">
                <a:solidFill>
                  <a:srgbClr val="0000FF"/>
                </a:solidFill>
                <a:latin typeface="Arial Black" pitchFamily="34" charset="0"/>
              </a:rPr>
              <a:t>EKAMAN</a:t>
            </a:r>
            <a:endParaRPr kumimoji="1" lang="en-US" sz="2100" i="0" u="none" dirty="0">
              <a:solidFill>
                <a:srgbClr val="0000FF"/>
              </a:solidFill>
            </a:endParaRPr>
          </a:p>
        </p:txBody>
      </p:sp>
      <p:grpSp>
        <p:nvGrpSpPr>
          <p:cNvPr id="4" name="Group 18"/>
          <p:cNvGrpSpPr>
            <a:grpSpLocks/>
          </p:cNvGrpSpPr>
          <p:nvPr/>
        </p:nvGrpSpPr>
        <p:grpSpPr bwMode="auto">
          <a:xfrm>
            <a:off x="6583974" y="3135314"/>
            <a:ext cx="1462454" cy="1477496"/>
            <a:chOff x="960" y="1920"/>
            <a:chExt cx="864" cy="648"/>
          </a:xfrm>
        </p:grpSpPr>
        <p:sp>
          <p:nvSpPr>
            <p:cNvPr id="1413139" name="AutoShape 19"/>
            <p:cNvSpPr>
              <a:spLocks noChangeArrowheads="1"/>
            </p:cNvSpPr>
            <p:nvPr/>
          </p:nvSpPr>
          <p:spPr bwMode="auto">
            <a:xfrm>
              <a:off x="960" y="1920"/>
              <a:ext cx="864" cy="184"/>
            </a:xfrm>
            <a:prstGeom prst="foldedCorner">
              <a:avLst>
                <a:gd name="adj" fmla="val 12500"/>
              </a:avLst>
            </a:prstGeom>
            <a:noFill/>
            <a:ln w="38100">
              <a:solidFill>
                <a:srgbClr val="FF0000"/>
              </a:solidFill>
              <a:round/>
              <a:headEnd/>
              <a:tailEnd/>
            </a:ln>
            <a:effectLst/>
          </p:spPr>
          <p:txBody>
            <a:bodyPr lIns="91419" tIns="45710" rIns="91419" bIns="45710">
              <a:spAutoFit/>
            </a:bodyPr>
            <a:lstStyle/>
            <a:p>
              <a:endParaRPr lang="id-ID"/>
            </a:p>
          </p:txBody>
        </p:sp>
        <p:grpSp>
          <p:nvGrpSpPr>
            <p:cNvPr id="5" name="Group 20"/>
            <p:cNvGrpSpPr>
              <a:grpSpLocks/>
            </p:cNvGrpSpPr>
            <p:nvPr/>
          </p:nvGrpSpPr>
          <p:grpSpPr bwMode="auto">
            <a:xfrm>
              <a:off x="1140" y="2184"/>
              <a:ext cx="528" cy="384"/>
              <a:chOff x="1872" y="2976"/>
              <a:chExt cx="528" cy="384"/>
            </a:xfrm>
          </p:grpSpPr>
          <p:sp>
            <p:nvSpPr>
              <p:cNvPr id="1413141" name="Line 21"/>
              <p:cNvSpPr>
                <a:spLocks noChangeShapeType="1"/>
              </p:cNvSpPr>
              <p:nvPr/>
            </p:nvSpPr>
            <p:spPr bwMode="auto">
              <a:xfrm>
                <a:off x="1872" y="2976"/>
                <a:ext cx="528" cy="0"/>
              </a:xfrm>
              <a:prstGeom prst="line">
                <a:avLst/>
              </a:prstGeom>
              <a:noFill/>
              <a:ln w="3175">
                <a:solidFill>
                  <a:srgbClr val="FF00FF"/>
                </a:solidFill>
                <a:round/>
                <a:headEnd/>
                <a:tailEnd/>
              </a:ln>
              <a:effectLst/>
            </p:spPr>
            <p:txBody>
              <a:bodyPr lIns="91419" tIns="45710" rIns="91419" bIns="45710">
                <a:spAutoFit/>
              </a:bodyPr>
              <a:lstStyle/>
              <a:p>
                <a:endParaRPr lang="id-ID"/>
              </a:p>
            </p:txBody>
          </p:sp>
          <p:sp>
            <p:nvSpPr>
              <p:cNvPr id="1413142" name="Line 22"/>
              <p:cNvSpPr>
                <a:spLocks noChangeShapeType="1"/>
              </p:cNvSpPr>
              <p:nvPr/>
            </p:nvSpPr>
            <p:spPr bwMode="auto">
              <a:xfrm>
                <a:off x="1872" y="3024"/>
                <a:ext cx="528" cy="0"/>
              </a:xfrm>
              <a:prstGeom prst="line">
                <a:avLst/>
              </a:prstGeom>
              <a:noFill/>
              <a:ln w="3175">
                <a:solidFill>
                  <a:srgbClr val="FF00FF"/>
                </a:solidFill>
                <a:round/>
                <a:headEnd/>
                <a:tailEnd/>
              </a:ln>
              <a:effectLst/>
            </p:spPr>
            <p:txBody>
              <a:bodyPr lIns="91419" tIns="45710" rIns="91419" bIns="45710">
                <a:spAutoFit/>
              </a:bodyPr>
              <a:lstStyle/>
              <a:p>
                <a:endParaRPr lang="id-ID"/>
              </a:p>
            </p:txBody>
          </p:sp>
          <p:sp>
            <p:nvSpPr>
              <p:cNvPr id="1413143" name="Line 23"/>
              <p:cNvSpPr>
                <a:spLocks noChangeShapeType="1"/>
              </p:cNvSpPr>
              <p:nvPr/>
            </p:nvSpPr>
            <p:spPr bwMode="auto">
              <a:xfrm>
                <a:off x="1872" y="3072"/>
                <a:ext cx="528" cy="0"/>
              </a:xfrm>
              <a:prstGeom prst="line">
                <a:avLst/>
              </a:prstGeom>
              <a:noFill/>
              <a:ln w="3175">
                <a:solidFill>
                  <a:srgbClr val="FF00FF"/>
                </a:solidFill>
                <a:round/>
                <a:headEnd/>
                <a:tailEnd/>
              </a:ln>
              <a:effectLst/>
            </p:spPr>
            <p:txBody>
              <a:bodyPr lIns="91419" tIns="45710" rIns="91419" bIns="45710">
                <a:spAutoFit/>
              </a:bodyPr>
              <a:lstStyle/>
              <a:p>
                <a:endParaRPr lang="id-ID"/>
              </a:p>
            </p:txBody>
          </p:sp>
          <p:sp>
            <p:nvSpPr>
              <p:cNvPr id="1413144" name="Line 24"/>
              <p:cNvSpPr>
                <a:spLocks noChangeShapeType="1"/>
              </p:cNvSpPr>
              <p:nvPr/>
            </p:nvSpPr>
            <p:spPr bwMode="auto">
              <a:xfrm>
                <a:off x="1872" y="3120"/>
                <a:ext cx="528" cy="0"/>
              </a:xfrm>
              <a:prstGeom prst="line">
                <a:avLst/>
              </a:prstGeom>
              <a:noFill/>
              <a:ln w="3175">
                <a:solidFill>
                  <a:srgbClr val="FF00FF"/>
                </a:solidFill>
                <a:round/>
                <a:headEnd/>
                <a:tailEnd/>
              </a:ln>
              <a:effectLst/>
            </p:spPr>
            <p:txBody>
              <a:bodyPr lIns="91419" tIns="45710" rIns="91419" bIns="45710">
                <a:spAutoFit/>
              </a:bodyPr>
              <a:lstStyle/>
              <a:p>
                <a:endParaRPr lang="id-ID"/>
              </a:p>
            </p:txBody>
          </p:sp>
          <p:sp>
            <p:nvSpPr>
              <p:cNvPr id="1413145" name="Line 25"/>
              <p:cNvSpPr>
                <a:spLocks noChangeShapeType="1"/>
              </p:cNvSpPr>
              <p:nvPr/>
            </p:nvSpPr>
            <p:spPr bwMode="auto">
              <a:xfrm>
                <a:off x="1872" y="3168"/>
                <a:ext cx="528" cy="0"/>
              </a:xfrm>
              <a:prstGeom prst="line">
                <a:avLst/>
              </a:prstGeom>
              <a:noFill/>
              <a:ln w="3175">
                <a:solidFill>
                  <a:srgbClr val="FF00FF"/>
                </a:solidFill>
                <a:round/>
                <a:headEnd/>
                <a:tailEnd/>
              </a:ln>
              <a:effectLst/>
            </p:spPr>
            <p:txBody>
              <a:bodyPr lIns="91419" tIns="45710" rIns="91419" bIns="45710">
                <a:spAutoFit/>
              </a:bodyPr>
              <a:lstStyle/>
              <a:p>
                <a:endParaRPr lang="id-ID"/>
              </a:p>
            </p:txBody>
          </p:sp>
          <p:sp>
            <p:nvSpPr>
              <p:cNvPr id="1413146" name="Line 26"/>
              <p:cNvSpPr>
                <a:spLocks noChangeShapeType="1"/>
              </p:cNvSpPr>
              <p:nvPr/>
            </p:nvSpPr>
            <p:spPr bwMode="auto">
              <a:xfrm>
                <a:off x="2160" y="3216"/>
                <a:ext cx="240" cy="0"/>
              </a:xfrm>
              <a:prstGeom prst="line">
                <a:avLst/>
              </a:prstGeom>
              <a:noFill/>
              <a:ln w="3175">
                <a:solidFill>
                  <a:srgbClr val="FF00FF"/>
                </a:solidFill>
                <a:round/>
                <a:headEnd/>
                <a:tailEnd/>
              </a:ln>
              <a:effectLst/>
            </p:spPr>
            <p:txBody>
              <a:bodyPr lIns="91419" tIns="45710" rIns="91419" bIns="45710">
                <a:spAutoFit/>
              </a:bodyPr>
              <a:lstStyle/>
              <a:p>
                <a:endParaRPr lang="id-ID"/>
              </a:p>
            </p:txBody>
          </p:sp>
          <p:sp>
            <p:nvSpPr>
              <p:cNvPr id="1413147" name="Line 27"/>
              <p:cNvSpPr>
                <a:spLocks noChangeShapeType="1"/>
              </p:cNvSpPr>
              <p:nvPr/>
            </p:nvSpPr>
            <p:spPr bwMode="auto">
              <a:xfrm>
                <a:off x="2160" y="3264"/>
                <a:ext cx="240" cy="0"/>
              </a:xfrm>
              <a:prstGeom prst="line">
                <a:avLst/>
              </a:prstGeom>
              <a:noFill/>
              <a:ln w="3175">
                <a:solidFill>
                  <a:srgbClr val="FF00FF"/>
                </a:solidFill>
                <a:round/>
                <a:headEnd/>
                <a:tailEnd/>
              </a:ln>
              <a:effectLst/>
            </p:spPr>
            <p:txBody>
              <a:bodyPr lIns="91419" tIns="45710" rIns="91419" bIns="45710">
                <a:spAutoFit/>
              </a:bodyPr>
              <a:lstStyle/>
              <a:p>
                <a:endParaRPr lang="id-ID"/>
              </a:p>
            </p:txBody>
          </p:sp>
          <p:sp>
            <p:nvSpPr>
              <p:cNvPr id="1413148" name="Line 28"/>
              <p:cNvSpPr>
                <a:spLocks noChangeShapeType="1"/>
              </p:cNvSpPr>
              <p:nvPr/>
            </p:nvSpPr>
            <p:spPr bwMode="auto">
              <a:xfrm>
                <a:off x="1872" y="3312"/>
                <a:ext cx="528" cy="0"/>
              </a:xfrm>
              <a:prstGeom prst="line">
                <a:avLst/>
              </a:prstGeom>
              <a:noFill/>
              <a:ln w="3175">
                <a:solidFill>
                  <a:srgbClr val="FF00FF"/>
                </a:solidFill>
                <a:round/>
                <a:headEnd/>
                <a:tailEnd/>
              </a:ln>
              <a:effectLst/>
            </p:spPr>
            <p:txBody>
              <a:bodyPr lIns="91419" tIns="45710" rIns="91419" bIns="45710">
                <a:spAutoFit/>
              </a:bodyPr>
              <a:lstStyle/>
              <a:p>
                <a:endParaRPr lang="id-ID"/>
              </a:p>
            </p:txBody>
          </p:sp>
          <p:sp>
            <p:nvSpPr>
              <p:cNvPr id="1413149" name="Line 29"/>
              <p:cNvSpPr>
                <a:spLocks noChangeShapeType="1"/>
              </p:cNvSpPr>
              <p:nvPr/>
            </p:nvSpPr>
            <p:spPr bwMode="auto">
              <a:xfrm>
                <a:off x="1872" y="3360"/>
                <a:ext cx="528" cy="0"/>
              </a:xfrm>
              <a:prstGeom prst="line">
                <a:avLst/>
              </a:prstGeom>
              <a:noFill/>
              <a:ln w="3175">
                <a:solidFill>
                  <a:srgbClr val="FF00FF"/>
                </a:solidFill>
                <a:round/>
                <a:headEnd/>
                <a:tailEnd/>
              </a:ln>
              <a:effectLst/>
            </p:spPr>
            <p:txBody>
              <a:bodyPr lIns="91419" tIns="45710" rIns="91419" bIns="45710">
                <a:spAutoFit/>
              </a:bodyPr>
              <a:lstStyle/>
              <a:p>
                <a:endParaRPr lang="id-ID"/>
              </a:p>
            </p:txBody>
          </p:sp>
        </p:grpSp>
        <p:sp>
          <p:nvSpPr>
            <p:cNvPr id="1413150" name="Text Box 30"/>
            <p:cNvSpPr txBox="1">
              <a:spLocks noChangeArrowheads="1"/>
            </p:cNvSpPr>
            <p:nvPr/>
          </p:nvSpPr>
          <p:spPr bwMode="auto">
            <a:xfrm>
              <a:off x="1320" y="1932"/>
              <a:ext cx="433" cy="162"/>
            </a:xfrm>
            <a:prstGeom prst="rect">
              <a:avLst/>
            </a:prstGeom>
            <a:noFill/>
            <a:ln w="9525">
              <a:noFill/>
              <a:miter lim="800000"/>
              <a:headEnd/>
              <a:tailEnd/>
            </a:ln>
            <a:effectLst/>
          </p:spPr>
          <p:txBody>
            <a:bodyPr lIns="91419" tIns="45710" rIns="91419" bIns="45710">
              <a:spAutoFit/>
            </a:bodyPr>
            <a:lstStyle/>
            <a:p>
              <a:pPr>
                <a:spcBef>
                  <a:spcPct val="50000"/>
                </a:spcBef>
              </a:pPr>
              <a:r>
                <a:rPr lang="en-US" b="0" i="0" u="none">
                  <a:solidFill>
                    <a:srgbClr val="0000FF"/>
                  </a:solidFill>
                  <a:latin typeface="Times New Roman" pitchFamily="18" charset="0"/>
                </a:rPr>
                <a:t>Form</a:t>
              </a:r>
            </a:p>
          </p:txBody>
        </p:sp>
      </p:grpSp>
      <p:sp>
        <p:nvSpPr>
          <p:cNvPr id="1413151" name="Rectangle 31"/>
          <p:cNvSpPr>
            <a:spLocks noChangeArrowheads="1"/>
          </p:cNvSpPr>
          <p:nvPr/>
        </p:nvSpPr>
        <p:spPr bwMode="auto">
          <a:xfrm>
            <a:off x="6764215" y="3429000"/>
            <a:ext cx="1191358" cy="685800"/>
          </a:xfrm>
          <a:prstGeom prst="rect">
            <a:avLst/>
          </a:prstGeom>
          <a:solidFill>
            <a:srgbClr val="FFFFFF">
              <a:alpha val="50000"/>
            </a:srgbClr>
          </a:solidFill>
          <a:ln w="9525">
            <a:noFill/>
            <a:miter lim="800000"/>
            <a:headEnd/>
            <a:tailEnd/>
          </a:ln>
          <a:effectLst/>
        </p:spPr>
        <p:txBody>
          <a:bodyPr lIns="91419" tIns="45710" rIns="91419" bIns="45710"/>
          <a:lstStyle/>
          <a:p>
            <a:pPr marL="377825" indent="-377825" defTabSz="706438">
              <a:spcBef>
                <a:spcPct val="20000"/>
              </a:spcBef>
              <a:buClr>
                <a:srgbClr val="CC0000"/>
              </a:buClr>
              <a:buFont typeface="Monotype Sorts" pitchFamily="2" charset="2"/>
              <a:buNone/>
            </a:pPr>
            <a:r>
              <a:rPr kumimoji="1" lang="en-US" sz="1800" i="0" u="none">
                <a:solidFill>
                  <a:srgbClr val="008000"/>
                </a:solidFill>
              </a:rPr>
              <a:t> A b c</a:t>
            </a:r>
          </a:p>
          <a:p>
            <a:pPr marL="377825" indent="-377825" defTabSz="706438">
              <a:spcBef>
                <a:spcPct val="20000"/>
              </a:spcBef>
              <a:buClr>
                <a:srgbClr val="CC0000"/>
              </a:buClr>
              <a:buFont typeface="Monotype Sorts" pitchFamily="2" charset="2"/>
              <a:buNone/>
            </a:pPr>
            <a:r>
              <a:rPr kumimoji="1" lang="en-US" sz="1800" i="0" u="none">
                <a:solidFill>
                  <a:srgbClr val="008000"/>
                </a:solidFill>
              </a:rPr>
              <a:t> x y z</a:t>
            </a:r>
          </a:p>
        </p:txBody>
      </p:sp>
      <p:sp>
        <p:nvSpPr>
          <p:cNvPr id="1413152" name="AutoShape 32"/>
          <p:cNvSpPr>
            <a:spLocks noChangeArrowheads="1"/>
          </p:cNvSpPr>
          <p:nvPr/>
        </p:nvSpPr>
        <p:spPr bwMode="auto">
          <a:xfrm>
            <a:off x="4114800" y="3821113"/>
            <a:ext cx="1922585" cy="392112"/>
          </a:xfrm>
          <a:prstGeom prst="rightArrow">
            <a:avLst>
              <a:gd name="adj1" fmla="val 50000"/>
              <a:gd name="adj2" fmla="val 220265"/>
            </a:avLst>
          </a:prstGeom>
          <a:noFill/>
          <a:ln w="9525">
            <a:solidFill>
              <a:schemeClr val="tx1"/>
            </a:solidFill>
            <a:miter lim="800000"/>
            <a:headEnd/>
            <a:tailEnd/>
          </a:ln>
          <a:effectLst/>
        </p:spPr>
        <p:txBody>
          <a:bodyPr wrap="none" lIns="36000" tIns="36000" rIns="36000" bIns="36000" anchor="ctr"/>
          <a:lstStyle/>
          <a:p>
            <a:endParaRPr lang="id-ID"/>
          </a:p>
        </p:txBody>
      </p:sp>
      <p:sp>
        <p:nvSpPr>
          <p:cNvPr id="1413153" name="Text Box 33"/>
          <p:cNvSpPr txBox="1">
            <a:spLocks noChangeArrowheads="1"/>
          </p:cNvSpPr>
          <p:nvPr/>
        </p:nvSpPr>
        <p:spPr bwMode="auto">
          <a:xfrm>
            <a:off x="2445728" y="5229225"/>
            <a:ext cx="1329103" cy="349702"/>
          </a:xfrm>
          <a:prstGeom prst="rect">
            <a:avLst/>
          </a:prstGeom>
          <a:noFill/>
          <a:ln w="9525">
            <a:noFill/>
            <a:miter lim="800000"/>
            <a:headEnd/>
            <a:tailEnd/>
          </a:ln>
          <a:effectLst/>
        </p:spPr>
        <p:txBody>
          <a:bodyPr lIns="36000" tIns="36000" rIns="36000" bIns="36000">
            <a:spAutoFit/>
          </a:bodyPr>
          <a:lstStyle/>
          <a:p>
            <a:pPr>
              <a:spcBef>
                <a:spcPct val="50000"/>
              </a:spcBef>
            </a:pPr>
            <a:r>
              <a:rPr lang="en-US"/>
              <a:t>Blanko </a:t>
            </a:r>
          </a:p>
        </p:txBody>
      </p:sp>
      <p:sp>
        <p:nvSpPr>
          <p:cNvPr id="1413154" name="Text Box 34"/>
          <p:cNvSpPr txBox="1">
            <a:spLocks noChangeArrowheads="1"/>
          </p:cNvSpPr>
          <p:nvPr/>
        </p:nvSpPr>
        <p:spPr bwMode="auto">
          <a:xfrm>
            <a:off x="6831624" y="5229225"/>
            <a:ext cx="1329104" cy="626701"/>
          </a:xfrm>
          <a:prstGeom prst="rect">
            <a:avLst/>
          </a:prstGeom>
          <a:noFill/>
          <a:ln w="9525">
            <a:noFill/>
            <a:miter lim="800000"/>
            <a:headEnd/>
            <a:tailEnd/>
          </a:ln>
          <a:effectLst/>
        </p:spPr>
        <p:txBody>
          <a:bodyPr lIns="36000" tIns="36000" rIns="36000" bIns="36000">
            <a:spAutoFit/>
          </a:bodyPr>
          <a:lstStyle/>
          <a:p>
            <a:pPr>
              <a:spcBef>
                <a:spcPct val="50000"/>
              </a:spcBef>
            </a:pPr>
            <a:r>
              <a:rPr lang="en-US"/>
              <a:t>Rekaman Mutu</a:t>
            </a:r>
          </a:p>
        </p:txBody>
      </p:sp>
      <p:pic>
        <p:nvPicPr>
          <p:cNvPr id="36"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1"/>
          <p:cNvSpPr>
            <a:spLocks noGrp="1"/>
          </p:cNvSpPr>
          <p:nvPr>
            <p:ph type="ftr" sz="quarter" idx="10"/>
          </p:nvPr>
        </p:nvSpPr>
        <p:spPr/>
        <p:txBody>
          <a:bodyPr/>
          <a:lstStyle/>
          <a:p>
            <a:r>
              <a:rPr lang="en-US"/>
              <a:t>halaman </a:t>
            </a:r>
            <a:fld id="{7155EB4F-1684-49DC-BA35-14D5279C9BC5}" type="slidenum">
              <a:rPr lang="en-US"/>
              <a:pPr/>
              <a:t>37</a:t>
            </a:fld>
            <a:r>
              <a:rPr lang="en-US"/>
              <a:t>  dari 50 halaman</a:t>
            </a:r>
          </a:p>
        </p:txBody>
      </p:sp>
      <p:sp>
        <p:nvSpPr>
          <p:cNvPr id="464898" name="Rectangle 2"/>
          <p:cNvSpPr>
            <a:spLocks noChangeArrowheads="1"/>
          </p:cNvSpPr>
          <p:nvPr/>
        </p:nvSpPr>
        <p:spPr bwMode="auto">
          <a:xfrm>
            <a:off x="1371600" y="1077913"/>
            <a:ext cx="4572000" cy="620712"/>
          </a:xfrm>
          <a:prstGeom prst="rect">
            <a:avLst/>
          </a:prstGeom>
          <a:noFill/>
          <a:ln w="9525">
            <a:noFill/>
            <a:miter lim="800000"/>
            <a:headEnd/>
            <a:tailEnd/>
          </a:ln>
          <a:effectLst/>
        </p:spPr>
        <p:txBody>
          <a:bodyPr lIns="91419" tIns="45710" rIns="91419" bIns="45710" anchor="ctr"/>
          <a:lstStyle/>
          <a:p>
            <a:pPr algn="ctr" defTabSz="706438"/>
            <a:r>
              <a:rPr kumimoji="1" lang="en-US" sz="2300" i="0" u="none">
                <a:solidFill>
                  <a:srgbClr val="000000"/>
                </a:solidFill>
              </a:rPr>
              <a:t>Sistem  Penomoran  Yang  Baik</a:t>
            </a:r>
            <a:endParaRPr kumimoji="1" lang="en-US" sz="1000" i="0" u="none">
              <a:solidFill>
                <a:srgbClr val="0000FF"/>
              </a:solidFill>
            </a:endParaRPr>
          </a:p>
        </p:txBody>
      </p:sp>
      <p:sp>
        <p:nvSpPr>
          <p:cNvPr id="464899" name="Rectangle 3"/>
          <p:cNvSpPr>
            <a:spLocks noChangeArrowheads="1"/>
          </p:cNvSpPr>
          <p:nvPr/>
        </p:nvSpPr>
        <p:spPr bwMode="auto">
          <a:xfrm>
            <a:off x="1188428" y="1665289"/>
            <a:ext cx="4979377" cy="1958975"/>
          </a:xfrm>
          <a:prstGeom prst="rect">
            <a:avLst/>
          </a:prstGeom>
          <a:noFill/>
          <a:ln w="9525">
            <a:noFill/>
            <a:miter lim="800000"/>
            <a:headEnd/>
            <a:tailEnd/>
          </a:ln>
          <a:effectLst/>
        </p:spPr>
        <p:txBody>
          <a:bodyPr lIns="91419" tIns="45710" rIns="91419" bIns="45710"/>
          <a:lstStyle/>
          <a:p>
            <a:pPr marL="374650" indent="-374650" defTabSz="706438">
              <a:buClr>
                <a:srgbClr val="CC0000"/>
              </a:buClr>
              <a:buFont typeface="Monotype Sorts" pitchFamily="2" charset="2"/>
              <a:buChar char="2"/>
            </a:pPr>
            <a:r>
              <a:rPr kumimoji="1" lang="en-US" sz="2100" b="0" i="0" u="none">
                <a:solidFill>
                  <a:srgbClr val="0000D2"/>
                </a:solidFill>
              </a:rPr>
              <a:t>Sistematis</a:t>
            </a:r>
          </a:p>
          <a:p>
            <a:pPr marL="374650" indent="-374650" defTabSz="706438">
              <a:buClr>
                <a:srgbClr val="CC0000"/>
              </a:buClr>
              <a:buFont typeface="Monotype Sorts" pitchFamily="2" charset="2"/>
              <a:buChar char="2"/>
            </a:pPr>
            <a:r>
              <a:rPr kumimoji="1" lang="en-US" sz="2100" b="0" i="0" u="none">
                <a:solidFill>
                  <a:srgbClr val="0000D2"/>
                </a:solidFill>
              </a:rPr>
              <a:t>Menunjukkan pengelompokan</a:t>
            </a:r>
          </a:p>
          <a:p>
            <a:pPr marL="374650" indent="-374650" defTabSz="706438">
              <a:buClr>
                <a:srgbClr val="CC0000"/>
              </a:buClr>
              <a:buFont typeface="Monotype Sorts" pitchFamily="2" charset="2"/>
              <a:buChar char="2"/>
            </a:pPr>
            <a:r>
              <a:rPr kumimoji="1" lang="en-US" sz="2100" b="0" i="0" u="none">
                <a:solidFill>
                  <a:srgbClr val="0000D2"/>
                </a:solidFill>
              </a:rPr>
              <a:t>Menunjukkan peningkatan</a:t>
            </a:r>
          </a:p>
          <a:p>
            <a:pPr marL="374650" indent="-374650" defTabSz="706438">
              <a:buClr>
                <a:srgbClr val="CC0000"/>
              </a:buClr>
              <a:buFont typeface="Monotype Sorts" pitchFamily="2" charset="2"/>
              <a:buChar char="2"/>
            </a:pPr>
            <a:r>
              <a:rPr kumimoji="1" lang="en-US" sz="2100" b="0" i="0" u="none">
                <a:solidFill>
                  <a:srgbClr val="0000D2"/>
                </a:solidFill>
              </a:rPr>
              <a:t>Membedakan dokumen dan bagiannya (terutama quality manual)</a:t>
            </a:r>
          </a:p>
          <a:p>
            <a:pPr marL="374650" indent="-374650" defTabSz="706438">
              <a:buClr>
                <a:srgbClr val="CC0000"/>
              </a:buClr>
              <a:buFont typeface="Monotype Sorts" pitchFamily="2" charset="2"/>
              <a:buChar char="2"/>
            </a:pPr>
            <a:r>
              <a:rPr kumimoji="1" lang="en-US" sz="2100" b="0" i="0" u="none">
                <a:solidFill>
                  <a:srgbClr val="0000D2"/>
                </a:solidFill>
              </a:rPr>
              <a:t>Konsisten</a:t>
            </a:r>
          </a:p>
        </p:txBody>
      </p:sp>
      <p:grpSp>
        <p:nvGrpSpPr>
          <p:cNvPr id="2" name="Group 4"/>
          <p:cNvGrpSpPr>
            <a:grpSpLocks/>
          </p:cNvGrpSpPr>
          <p:nvPr/>
        </p:nvGrpSpPr>
        <p:grpSpPr bwMode="auto">
          <a:xfrm>
            <a:off x="7041174" y="925511"/>
            <a:ext cx="1408234" cy="3189289"/>
            <a:chOff x="4370" y="1141"/>
            <a:chExt cx="960" cy="2276"/>
          </a:xfrm>
        </p:grpSpPr>
        <p:graphicFrame>
          <p:nvGraphicFramePr>
            <p:cNvPr id="464901" name="Object 5"/>
            <p:cNvGraphicFramePr>
              <a:graphicFrameLocks noChangeAspect="1"/>
            </p:cNvGraphicFramePr>
            <p:nvPr/>
          </p:nvGraphicFramePr>
          <p:xfrm>
            <a:off x="4477" y="1561"/>
            <a:ext cx="849" cy="1856"/>
          </p:xfrm>
          <a:graphic>
            <a:graphicData uri="http://schemas.openxmlformats.org/presentationml/2006/ole">
              <mc:AlternateContent xmlns:mc="http://schemas.openxmlformats.org/markup-compatibility/2006">
                <mc:Choice xmlns:v="urn:schemas-microsoft-com:vml" Requires="v">
                  <p:oleObj spid="_x0000_s8196" name="Clip" r:id="rId3" imgW="2765160" imgH="6043320" progId="">
                    <p:embed/>
                  </p:oleObj>
                </mc:Choice>
                <mc:Fallback>
                  <p:oleObj name="Clip" r:id="rId3" imgW="2765160" imgH="604332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7" y="1561"/>
                          <a:ext cx="849" cy="18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4902" name="Text Box 6"/>
            <p:cNvSpPr txBox="1">
              <a:spLocks noChangeArrowheads="1"/>
            </p:cNvSpPr>
            <p:nvPr/>
          </p:nvSpPr>
          <p:spPr bwMode="auto">
            <a:xfrm rot="21043635">
              <a:off x="4370" y="1141"/>
              <a:ext cx="960" cy="758"/>
            </a:xfrm>
            <a:prstGeom prst="rect">
              <a:avLst/>
            </a:prstGeom>
            <a:solidFill>
              <a:schemeClr val="bg1"/>
            </a:solidFill>
            <a:ln w="9525">
              <a:solidFill>
                <a:srgbClr val="FF0000"/>
              </a:solidFill>
              <a:miter lim="800000"/>
              <a:headEnd/>
              <a:tailEnd/>
            </a:ln>
            <a:effectLst/>
          </p:spPr>
          <p:txBody>
            <a:bodyPr lIns="91419" tIns="45710" rIns="91419" bIns="45710">
              <a:spAutoFit/>
            </a:bodyPr>
            <a:lstStyle/>
            <a:p>
              <a:pPr>
                <a:spcBef>
                  <a:spcPct val="50000"/>
                </a:spcBef>
              </a:pPr>
              <a:r>
                <a:rPr lang="en-US" b="0" i="0" u="none">
                  <a:solidFill>
                    <a:srgbClr val="0000FF"/>
                  </a:solidFill>
                  <a:latin typeface="Times New Roman" pitchFamily="18" charset="0"/>
                </a:rPr>
                <a:t>4.21 Judul</a:t>
              </a:r>
            </a:p>
            <a:p>
              <a:pPr>
                <a:spcBef>
                  <a:spcPct val="50000"/>
                </a:spcBef>
              </a:pPr>
              <a:r>
                <a:rPr lang="en-US" b="0" i="0" u="none">
                  <a:solidFill>
                    <a:srgbClr val="0000FF"/>
                  </a:solidFill>
                  <a:latin typeface="Times New Roman" pitchFamily="18" charset="0"/>
                </a:rPr>
                <a:t>4.2.2 Pengertian</a:t>
              </a:r>
              <a:endParaRPr lang="en-US" b="0" i="0" u="none">
                <a:latin typeface="Times New Roman" pitchFamily="18" charset="0"/>
              </a:endParaRPr>
            </a:p>
          </p:txBody>
        </p:sp>
      </p:grpSp>
      <p:sp>
        <p:nvSpPr>
          <p:cNvPr id="464903" name="Rectangle 7"/>
          <p:cNvSpPr>
            <a:spLocks noChangeArrowheads="1"/>
          </p:cNvSpPr>
          <p:nvPr/>
        </p:nvSpPr>
        <p:spPr bwMode="auto">
          <a:xfrm>
            <a:off x="1008185" y="293689"/>
            <a:ext cx="7589227" cy="490537"/>
          </a:xfrm>
          <a:prstGeom prst="rect">
            <a:avLst/>
          </a:prstGeom>
          <a:noFill/>
          <a:ln w="9525">
            <a:noFill/>
            <a:miter lim="800000"/>
            <a:headEnd/>
            <a:tailEnd/>
          </a:ln>
          <a:effectLst/>
        </p:spPr>
        <p:txBody>
          <a:bodyPr lIns="91419" tIns="45710" rIns="91419" bIns="45710" anchor="ctr"/>
          <a:lstStyle/>
          <a:p>
            <a:pPr algn="r" defTabSz="706438"/>
            <a:r>
              <a:rPr kumimoji="1" lang="en-US" sz="2100" i="0" u="none">
                <a:solidFill>
                  <a:srgbClr val="0000FF"/>
                </a:solidFill>
              </a:rPr>
              <a:t>P</a:t>
            </a:r>
            <a:r>
              <a:rPr kumimoji="1" lang="en-US" sz="1300" i="0" u="none">
                <a:solidFill>
                  <a:srgbClr val="0000FF"/>
                </a:solidFill>
              </a:rPr>
              <a:t>ENGENDALIAN</a:t>
            </a:r>
            <a:r>
              <a:rPr kumimoji="1" lang="en-US" sz="2100" i="0" u="none">
                <a:solidFill>
                  <a:srgbClr val="0000FF"/>
                </a:solidFill>
              </a:rPr>
              <a:t> D</a:t>
            </a:r>
            <a:r>
              <a:rPr kumimoji="1" lang="en-US" sz="1300" i="0" u="none">
                <a:solidFill>
                  <a:srgbClr val="0000FF"/>
                </a:solidFill>
              </a:rPr>
              <a:t>OKUMEN</a:t>
            </a:r>
            <a:endParaRPr kumimoji="1" lang="en-US" sz="1000" i="0" u="none">
              <a:solidFill>
                <a:srgbClr val="0000FF"/>
              </a:solidFill>
            </a:endParaRPr>
          </a:p>
        </p:txBody>
      </p:sp>
      <p:sp>
        <p:nvSpPr>
          <p:cNvPr id="464904" name="Text Box 8"/>
          <p:cNvSpPr txBox="1">
            <a:spLocks noChangeArrowheads="1"/>
          </p:cNvSpPr>
          <p:nvPr/>
        </p:nvSpPr>
        <p:spPr bwMode="auto">
          <a:xfrm>
            <a:off x="4846028" y="4213226"/>
            <a:ext cx="2041280" cy="473075"/>
          </a:xfrm>
          <a:prstGeom prst="rect">
            <a:avLst/>
          </a:prstGeom>
          <a:noFill/>
          <a:ln w="9525">
            <a:noFill/>
            <a:miter lim="800000"/>
            <a:headEnd/>
            <a:tailEnd/>
          </a:ln>
          <a:effectLst/>
        </p:spPr>
        <p:txBody>
          <a:bodyPr lIns="91419" tIns="45710" rIns="91419" bIns="45710">
            <a:spAutoFit/>
          </a:bodyPr>
          <a:lstStyle/>
          <a:p>
            <a:pPr algn="ctr">
              <a:spcBef>
                <a:spcPct val="50000"/>
              </a:spcBef>
            </a:pPr>
            <a:r>
              <a:rPr lang="en-US" sz="2500" i="0" u="none">
                <a:solidFill>
                  <a:srgbClr val="000000"/>
                </a:solidFill>
                <a:latin typeface="Times New Roman" pitchFamily="18" charset="0"/>
              </a:rPr>
              <a:t>QP . 06 . 141</a:t>
            </a:r>
          </a:p>
        </p:txBody>
      </p:sp>
      <p:sp>
        <p:nvSpPr>
          <p:cNvPr id="464905" name="Text Box 9"/>
          <p:cNvSpPr txBox="1">
            <a:spLocks noChangeArrowheads="1"/>
          </p:cNvSpPr>
          <p:nvPr/>
        </p:nvSpPr>
        <p:spPr bwMode="auto">
          <a:xfrm>
            <a:off x="4497267" y="5278439"/>
            <a:ext cx="1403838" cy="523200"/>
          </a:xfrm>
          <a:prstGeom prst="rect">
            <a:avLst/>
          </a:prstGeom>
          <a:noFill/>
          <a:ln w="9525">
            <a:noFill/>
            <a:miter lim="800000"/>
            <a:headEnd/>
            <a:tailEnd/>
          </a:ln>
          <a:effectLst/>
        </p:spPr>
        <p:txBody>
          <a:bodyPr lIns="91419" tIns="45710" rIns="91419" bIns="45710">
            <a:spAutoFit/>
          </a:bodyPr>
          <a:lstStyle/>
          <a:p>
            <a:pPr algn="ctr">
              <a:spcBef>
                <a:spcPct val="50000"/>
              </a:spcBef>
            </a:pPr>
            <a:r>
              <a:rPr lang="en-US" sz="1400" b="0" i="0" u="none">
                <a:solidFill>
                  <a:srgbClr val="0000FF"/>
                </a:solidFill>
                <a:latin typeface="Times New Roman" pitchFamily="18" charset="0"/>
              </a:rPr>
              <a:t>Quality Procedure</a:t>
            </a:r>
          </a:p>
        </p:txBody>
      </p:sp>
      <p:sp>
        <p:nvSpPr>
          <p:cNvPr id="464906" name="Text Box 10"/>
          <p:cNvSpPr txBox="1">
            <a:spLocks noChangeArrowheads="1"/>
          </p:cNvSpPr>
          <p:nvPr/>
        </p:nvSpPr>
        <p:spPr bwMode="auto">
          <a:xfrm>
            <a:off x="5901104" y="5581650"/>
            <a:ext cx="1406769" cy="306388"/>
          </a:xfrm>
          <a:prstGeom prst="rect">
            <a:avLst/>
          </a:prstGeom>
          <a:noFill/>
          <a:ln w="9525">
            <a:noFill/>
            <a:miter lim="800000"/>
            <a:headEnd/>
            <a:tailEnd/>
          </a:ln>
          <a:effectLst/>
        </p:spPr>
        <p:txBody>
          <a:bodyPr lIns="91419" tIns="45710" rIns="91419" bIns="45710">
            <a:spAutoFit/>
          </a:bodyPr>
          <a:lstStyle/>
          <a:p>
            <a:pPr algn="ctr">
              <a:spcBef>
                <a:spcPct val="50000"/>
              </a:spcBef>
            </a:pPr>
            <a:r>
              <a:rPr lang="en-US" sz="1400" b="0" i="0" u="none">
                <a:solidFill>
                  <a:srgbClr val="006600"/>
                </a:solidFill>
                <a:latin typeface="Times New Roman" pitchFamily="18" charset="0"/>
              </a:rPr>
              <a:t>Bagian Produksi</a:t>
            </a:r>
          </a:p>
        </p:txBody>
      </p:sp>
      <p:sp>
        <p:nvSpPr>
          <p:cNvPr id="464907" name="Text Box 11"/>
          <p:cNvSpPr txBox="1">
            <a:spLocks noChangeArrowheads="1"/>
          </p:cNvSpPr>
          <p:nvPr/>
        </p:nvSpPr>
        <p:spPr bwMode="auto">
          <a:xfrm>
            <a:off x="6957646" y="5202239"/>
            <a:ext cx="1406769" cy="306387"/>
          </a:xfrm>
          <a:prstGeom prst="rect">
            <a:avLst/>
          </a:prstGeom>
          <a:noFill/>
          <a:ln w="9525">
            <a:noFill/>
            <a:miter lim="800000"/>
            <a:headEnd/>
            <a:tailEnd/>
          </a:ln>
          <a:effectLst/>
        </p:spPr>
        <p:txBody>
          <a:bodyPr lIns="91419" tIns="45710" rIns="91419" bIns="45710">
            <a:spAutoFit/>
          </a:bodyPr>
          <a:lstStyle/>
          <a:p>
            <a:pPr algn="ctr">
              <a:spcBef>
                <a:spcPct val="50000"/>
              </a:spcBef>
            </a:pPr>
            <a:r>
              <a:rPr lang="en-US" sz="1400" b="0" i="0" u="none">
                <a:solidFill>
                  <a:srgbClr val="FF0000"/>
                </a:solidFill>
                <a:latin typeface="Times New Roman" pitchFamily="18" charset="0"/>
              </a:rPr>
              <a:t>Nomor Urut</a:t>
            </a:r>
          </a:p>
        </p:txBody>
      </p:sp>
      <p:sp>
        <p:nvSpPr>
          <p:cNvPr id="464908" name="Line 12"/>
          <p:cNvSpPr>
            <a:spLocks noChangeShapeType="1"/>
          </p:cNvSpPr>
          <p:nvPr/>
        </p:nvSpPr>
        <p:spPr bwMode="auto">
          <a:xfrm flipH="1">
            <a:off x="5269523" y="4592638"/>
            <a:ext cx="71804" cy="609600"/>
          </a:xfrm>
          <a:prstGeom prst="line">
            <a:avLst/>
          </a:prstGeom>
          <a:noFill/>
          <a:ln w="12700">
            <a:solidFill>
              <a:srgbClr val="800080"/>
            </a:solidFill>
            <a:round/>
            <a:headEnd/>
            <a:tailEnd type="triangle" w="med" len="med"/>
          </a:ln>
          <a:effectLst/>
        </p:spPr>
        <p:txBody>
          <a:bodyPr wrap="none" anchor="ctr"/>
          <a:lstStyle/>
          <a:p>
            <a:endParaRPr lang="id-ID"/>
          </a:p>
        </p:txBody>
      </p:sp>
      <p:sp>
        <p:nvSpPr>
          <p:cNvPr id="464909" name="Line 13"/>
          <p:cNvSpPr>
            <a:spLocks noChangeShapeType="1"/>
          </p:cNvSpPr>
          <p:nvPr/>
        </p:nvSpPr>
        <p:spPr bwMode="auto">
          <a:xfrm>
            <a:off x="5830766" y="4592638"/>
            <a:ext cx="704850" cy="989012"/>
          </a:xfrm>
          <a:prstGeom prst="line">
            <a:avLst/>
          </a:prstGeom>
          <a:noFill/>
          <a:ln w="12700">
            <a:solidFill>
              <a:srgbClr val="800080"/>
            </a:solidFill>
            <a:round/>
            <a:headEnd/>
            <a:tailEnd type="triangle" w="med" len="med"/>
          </a:ln>
          <a:effectLst/>
        </p:spPr>
        <p:txBody>
          <a:bodyPr wrap="none" anchor="ctr"/>
          <a:lstStyle/>
          <a:p>
            <a:endParaRPr lang="id-ID"/>
          </a:p>
        </p:txBody>
      </p:sp>
      <p:sp>
        <p:nvSpPr>
          <p:cNvPr id="464910" name="Line 14"/>
          <p:cNvSpPr>
            <a:spLocks noChangeShapeType="1"/>
          </p:cNvSpPr>
          <p:nvPr/>
        </p:nvSpPr>
        <p:spPr bwMode="auto">
          <a:xfrm>
            <a:off x="6465277" y="4592638"/>
            <a:ext cx="1126881" cy="609600"/>
          </a:xfrm>
          <a:prstGeom prst="line">
            <a:avLst/>
          </a:prstGeom>
          <a:noFill/>
          <a:ln w="12700">
            <a:solidFill>
              <a:srgbClr val="800080"/>
            </a:solidFill>
            <a:round/>
            <a:headEnd/>
            <a:tailEnd type="triangle" w="med" len="med"/>
          </a:ln>
          <a:effectLst/>
        </p:spPr>
        <p:txBody>
          <a:bodyPr wrap="none" anchor="ctr"/>
          <a:lstStyle/>
          <a:p>
            <a:endParaRPr lang="id-ID"/>
          </a:p>
        </p:txBody>
      </p:sp>
      <p:sp>
        <p:nvSpPr>
          <p:cNvPr id="464911" name="Text Box 15"/>
          <p:cNvSpPr txBox="1">
            <a:spLocks noChangeArrowheads="1"/>
          </p:cNvSpPr>
          <p:nvPr/>
        </p:nvSpPr>
        <p:spPr bwMode="auto">
          <a:xfrm>
            <a:off x="731227" y="4213226"/>
            <a:ext cx="2038350" cy="473075"/>
          </a:xfrm>
          <a:prstGeom prst="rect">
            <a:avLst/>
          </a:prstGeom>
          <a:noFill/>
          <a:ln w="9525">
            <a:noFill/>
            <a:miter lim="800000"/>
            <a:headEnd/>
            <a:tailEnd/>
          </a:ln>
          <a:effectLst/>
        </p:spPr>
        <p:txBody>
          <a:bodyPr lIns="91419" tIns="45710" rIns="91419" bIns="45710">
            <a:spAutoFit/>
          </a:bodyPr>
          <a:lstStyle/>
          <a:p>
            <a:pPr algn="ctr">
              <a:spcBef>
                <a:spcPct val="50000"/>
              </a:spcBef>
            </a:pPr>
            <a:r>
              <a:rPr lang="en-US" sz="2500" i="0" u="none">
                <a:solidFill>
                  <a:srgbClr val="000000"/>
                </a:solidFill>
                <a:latin typeface="Times New Roman" pitchFamily="18" charset="0"/>
              </a:rPr>
              <a:t>QM. 1 - 12</a:t>
            </a:r>
          </a:p>
        </p:txBody>
      </p:sp>
      <p:sp>
        <p:nvSpPr>
          <p:cNvPr id="464912" name="Text Box 16"/>
          <p:cNvSpPr txBox="1">
            <a:spLocks noChangeArrowheads="1"/>
          </p:cNvSpPr>
          <p:nvPr/>
        </p:nvSpPr>
        <p:spPr bwMode="auto">
          <a:xfrm>
            <a:off x="798636" y="5353050"/>
            <a:ext cx="1409700" cy="306388"/>
          </a:xfrm>
          <a:prstGeom prst="rect">
            <a:avLst/>
          </a:prstGeom>
          <a:noFill/>
          <a:ln w="9525">
            <a:noFill/>
            <a:miter lim="800000"/>
            <a:headEnd/>
            <a:tailEnd/>
          </a:ln>
          <a:effectLst/>
        </p:spPr>
        <p:txBody>
          <a:bodyPr lIns="91419" tIns="45710" rIns="91419" bIns="45710">
            <a:spAutoFit/>
          </a:bodyPr>
          <a:lstStyle/>
          <a:p>
            <a:pPr algn="ctr">
              <a:spcBef>
                <a:spcPct val="50000"/>
              </a:spcBef>
            </a:pPr>
            <a:r>
              <a:rPr lang="en-US" sz="1400" b="0" i="0" u="none">
                <a:solidFill>
                  <a:srgbClr val="0000FF"/>
                </a:solidFill>
                <a:latin typeface="Times New Roman" pitchFamily="18" charset="0"/>
              </a:rPr>
              <a:t>Quality Manual</a:t>
            </a:r>
          </a:p>
        </p:txBody>
      </p:sp>
      <p:sp>
        <p:nvSpPr>
          <p:cNvPr id="464913" name="Text Box 17"/>
          <p:cNvSpPr txBox="1">
            <a:spLocks noChangeArrowheads="1"/>
          </p:cNvSpPr>
          <p:nvPr/>
        </p:nvSpPr>
        <p:spPr bwMode="auto">
          <a:xfrm>
            <a:off x="2769577" y="5659439"/>
            <a:ext cx="1409700" cy="306387"/>
          </a:xfrm>
          <a:prstGeom prst="rect">
            <a:avLst/>
          </a:prstGeom>
          <a:noFill/>
          <a:ln w="9525">
            <a:noFill/>
            <a:miter lim="800000"/>
            <a:headEnd/>
            <a:tailEnd/>
          </a:ln>
          <a:effectLst/>
        </p:spPr>
        <p:txBody>
          <a:bodyPr lIns="91419" tIns="45710" rIns="91419" bIns="45710">
            <a:spAutoFit/>
          </a:bodyPr>
          <a:lstStyle/>
          <a:p>
            <a:pPr algn="ctr">
              <a:spcBef>
                <a:spcPct val="50000"/>
              </a:spcBef>
            </a:pPr>
            <a:r>
              <a:rPr lang="en-US" sz="1400" b="0" i="0" u="none">
                <a:solidFill>
                  <a:srgbClr val="006600"/>
                </a:solidFill>
                <a:latin typeface="Times New Roman" pitchFamily="18" charset="0"/>
              </a:rPr>
              <a:t>Nomor Bab</a:t>
            </a:r>
          </a:p>
        </p:txBody>
      </p:sp>
      <p:sp>
        <p:nvSpPr>
          <p:cNvPr id="464914" name="Line 18"/>
          <p:cNvSpPr>
            <a:spLocks noChangeShapeType="1"/>
          </p:cNvSpPr>
          <p:nvPr/>
        </p:nvSpPr>
        <p:spPr bwMode="auto">
          <a:xfrm>
            <a:off x="1378927" y="4630738"/>
            <a:ext cx="140677" cy="685800"/>
          </a:xfrm>
          <a:prstGeom prst="line">
            <a:avLst/>
          </a:prstGeom>
          <a:noFill/>
          <a:ln w="12700">
            <a:solidFill>
              <a:srgbClr val="800080"/>
            </a:solidFill>
            <a:round/>
            <a:headEnd/>
            <a:tailEnd type="triangle" w="med" len="med"/>
          </a:ln>
          <a:effectLst/>
        </p:spPr>
        <p:txBody>
          <a:bodyPr wrap="none" anchor="ctr"/>
          <a:lstStyle/>
          <a:p>
            <a:endParaRPr lang="id-ID"/>
          </a:p>
        </p:txBody>
      </p:sp>
      <p:sp>
        <p:nvSpPr>
          <p:cNvPr id="464915" name="Line 19"/>
          <p:cNvSpPr>
            <a:spLocks noChangeShapeType="1"/>
          </p:cNvSpPr>
          <p:nvPr/>
        </p:nvSpPr>
        <p:spPr bwMode="auto">
          <a:xfrm>
            <a:off x="2350477" y="4670426"/>
            <a:ext cx="1053612" cy="989013"/>
          </a:xfrm>
          <a:prstGeom prst="line">
            <a:avLst/>
          </a:prstGeom>
          <a:noFill/>
          <a:ln w="12700">
            <a:solidFill>
              <a:srgbClr val="800080"/>
            </a:solidFill>
            <a:round/>
            <a:headEnd/>
            <a:tailEnd type="triangle" w="med" len="med"/>
          </a:ln>
          <a:effectLst/>
        </p:spPr>
        <p:txBody>
          <a:bodyPr wrap="none" anchor="ctr"/>
          <a:lstStyle/>
          <a:p>
            <a:endParaRPr lang="id-ID"/>
          </a:p>
        </p:txBody>
      </p:sp>
      <p:sp>
        <p:nvSpPr>
          <p:cNvPr id="464916" name="Rectangle 20"/>
          <p:cNvSpPr>
            <a:spLocks noChangeArrowheads="1"/>
          </p:cNvSpPr>
          <p:nvPr/>
        </p:nvSpPr>
        <p:spPr bwMode="auto">
          <a:xfrm>
            <a:off x="2011974" y="3722689"/>
            <a:ext cx="2743200" cy="490537"/>
          </a:xfrm>
          <a:prstGeom prst="rect">
            <a:avLst/>
          </a:prstGeom>
          <a:noFill/>
          <a:ln w="9525">
            <a:noFill/>
            <a:miter lim="800000"/>
            <a:headEnd/>
            <a:tailEnd/>
          </a:ln>
          <a:effectLst/>
        </p:spPr>
        <p:txBody>
          <a:bodyPr lIns="91419" tIns="45710" rIns="91419" bIns="45710" anchor="ctr"/>
          <a:lstStyle/>
          <a:p>
            <a:pPr algn="ctr" defTabSz="706438"/>
            <a:r>
              <a:rPr kumimoji="1" lang="en-US" sz="2300" i="0" u="none">
                <a:solidFill>
                  <a:srgbClr val="000000"/>
                </a:solidFill>
              </a:rPr>
              <a:t>Kode  Penomoran</a:t>
            </a:r>
            <a:endParaRPr kumimoji="1" lang="en-US" sz="1000" i="0" u="none">
              <a:solidFill>
                <a:srgbClr val="000000"/>
              </a:solidFill>
            </a:endParaRPr>
          </a:p>
        </p:txBody>
      </p:sp>
      <p:graphicFrame>
        <p:nvGraphicFramePr>
          <p:cNvPr id="464917" name="Object 21"/>
          <p:cNvGraphicFramePr>
            <a:graphicFrameLocks noChangeAspect="1"/>
          </p:cNvGraphicFramePr>
          <p:nvPr/>
        </p:nvGraphicFramePr>
        <p:xfrm>
          <a:off x="3118338" y="4506914"/>
          <a:ext cx="1629508" cy="828675"/>
        </p:xfrm>
        <a:graphic>
          <a:graphicData uri="http://schemas.openxmlformats.org/presentationml/2006/ole">
            <mc:AlternateContent xmlns:mc="http://schemas.openxmlformats.org/markup-compatibility/2006">
              <mc:Choice xmlns:v="urn:schemas-microsoft-com:vml" Requires="v">
                <p:oleObj spid="_x0000_s8197" name="Clip" r:id="rId5" imgW="4739760" imgH="2225520" progId="">
                  <p:embed/>
                </p:oleObj>
              </mc:Choice>
              <mc:Fallback>
                <p:oleObj name="Clip" r:id="rId5" imgW="4739760" imgH="222552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8338" y="4506914"/>
                        <a:ext cx="1629508"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 name="Picture 2" descr="http://www.alliedautomotive.com/Portals/157413/images/ISO-9001-2008-Certified.jpg"/>
          <p:cNvPicPr>
            <a:picLocks noChangeAspect="1" noChangeArrowheads="1"/>
          </p:cNvPicPr>
          <p:nvPr/>
        </p:nvPicPr>
        <p:blipFill>
          <a:blip r:embed="rId7"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halaman </a:t>
            </a:r>
            <a:fld id="{37D46802-CB20-4C05-AD63-AADCD5B42DE4}" type="slidenum">
              <a:rPr lang="en-US"/>
              <a:pPr/>
              <a:t>38</a:t>
            </a:fld>
            <a:r>
              <a:rPr lang="en-US"/>
              <a:t>  dari 50 halaman</a:t>
            </a:r>
          </a:p>
        </p:txBody>
      </p:sp>
      <p:sp>
        <p:nvSpPr>
          <p:cNvPr id="284675" name="Rectangle 3"/>
          <p:cNvSpPr>
            <a:spLocks noGrp="1" noChangeArrowheads="1"/>
          </p:cNvSpPr>
          <p:nvPr>
            <p:ph type="body" idx="1"/>
          </p:nvPr>
        </p:nvSpPr>
        <p:spPr bwMode="auto">
          <a:xfrm>
            <a:off x="914400" y="1571612"/>
            <a:ext cx="7496908" cy="4800600"/>
          </a:xfrm>
          <a:noFill/>
          <a:ln>
            <a:miter lim="800000"/>
            <a:headEnd/>
            <a:tailEnd/>
          </a:ln>
        </p:spPr>
        <p:txBody>
          <a:bodyPr vert="horz" wrap="square" lIns="118327" tIns="59164" rIns="118327" bIns="59164" numCol="1" anchor="t" anchorCtr="0" compatLnSpc="1">
            <a:prstTxWarp prst="textNoShape">
              <a:avLst/>
            </a:prstTxWarp>
            <a:normAutofit/>
          </a:bodyPr>
          <a:lstStyle/>
          <a:p>
            <a:pPr marL="622300">
              <a:lnSpc>
                <a:spcPct val="200000"/>
              </a:lnSpc>
            </a:pPr>
            <a:r>
              <a:rPr lang="en-US" sz="2400" b="1" dirty="0" err="1" smtClean="0">
                <a:solidFill>
                  <a:srgbClr val="009900"/>
                </a:solidFill>
              </a:rPr>
              <a:t>Komitmen</a:t>
            </a:r>
            <a:r>
              <a:rPr lang="en-US" sz="2400" b="1" dirty="0">
                <a:solidFill>
                  <a:srgbClr val="009900"/>
                </a:solidFill>
              </a:rPr>
              <a:t>, </a:t>
            </a:r>
            <a:r>
              <a:rPr lang="en-US" sz="2400" b="1" dirty="0" err="1">
                <a:solidFill>
                  <a:srgbClr val="009900"/>
                </a:solidFill>
              </a:rPr>
              <a:t>keterlibatan</a:t>
            </a:r>
            <a:r>
              <a:rPr lang="en-US" sz="2400" b="1" dirty="0">
                <a:solidFill>
                  <a:srgbClr val="009900"/>
                </a:solidFill>
              </a:rPr>
              <a:t> </a:t>
            </a:r>
            <a:r>
              <a:rPr lang="en-US" sz="2400" b="1" dirty="0" err="1">
                <a:solidFill>
                  <a:srgbClr val="009900"/>
                </a:solidFill>
              </a:rPr>
              <a:t>dan</a:t>
            </a:r>
            <a:r>
              <a:rPr lang="en-US" sz="2400" b="1" dirty="0">
                <a:solidFill>
                  <a:srgbClr val="009900"/>
                </a:solidFill>
              </a:rPr>
              <a:t> </a:t>
            </a:r>
            <a:r>
              <a:rPr lang="en-US" sz="2400" b="1" dirty="0" err="1">
                <a:solidFill>
                  <a:srgbClr val="009900"/>
                </a:solidFill>
              </a:rPr>
              <a:t>kepemimpinan</a:t>
            </a:r>
            <a:r>
              <a:rPr lang="en-US" sz="2400" b="1" dirty="0">
                <a:solidFill>
                  <a:srgbClr val="009900"/>
                </a:solidFill>
              </a:rPr>
              <a:t> top </a:t>
            </a:r>
            <a:r>
              <a:rPr lang="en-US" sz="2400" b="1" dirty="0" err="1">
                <a:solidFill>
                  <a:srgbClr val="009900"/>
                </a:solidFill>
              </a:rPr>
              <a:t>manajemen</a:t>
            </a:r>
            <a:endParaRPr lang="en-US" sz="2400" b="1" dirty="0">
              <a:solidFill>
                <a:srgbClr val="009900"/>
              </a:solidFill>
            </a:endParaRPr>
          </a:p>
          <a:p>
            <a:pPr marL="622300">
              <a:lnSpc>
                <a:spcPct val="200000"/>
              </a:lnSpc>
            </a:pPr>
            <a:r>
              <a:rPr lang="en-US" sz="2400" b="1" dirty="0" err="1">
                <a:solidFill>
                  <a:srgbClr val="009900"/>
                </a:solidFill>
              </a:rPr>
              <a:t>Keterlibatan</a:t>
            </a:r>
            <a:r>
              <a:rPr lang="en-US" sz="2400" b="1" dirty="0">
                <a:solidFill>
                  <a:srgbClr val="009900"/>
                </a:solidFill>
              </a:rPr>
              <a:t> </a:t>
            </a:r>
            <a:r>
              <a:rPr lang="en-US" sz="2400" b="1" dirty="0" err="1">
                <a:solidFill>
                  <a:srgbClr val="009900"/>
                </a:solidFill>
              </a:rPr>
              <a:t>seluruh</a:t>
            </a:r>
            <a:r>
              <a:rPr lang="en-US" sz="2400" b="1" dirty="0">
                <a:solidFill>
                  <a:srgbClr val="009900"/>
                </a:solidFill>
              </a:rPr>
              <a:t> </a:t>
            </a:r>
            <a:r>
              <a:rPr lang="en-US" sz="2400" b="1" dirty="0" err="1">
                <a:solidFill>
                  <a:srgbClr val="009900"/>
                </a:solidFill>
              </a:rPr>
              <a:t>karyawan</a:t>
            </a:r>
            <a:endParaRPr lang="en-US" sz="2400" b="1" dirty="0">
              <a:solidFill>
                <a:srgbClr val="009900"/>
              </a:solidFill>
            </a:endParaRPr>
          </a:p>
          <a:p>
            <a:pPr marL="622300">
              <a:lnSpc>
                <a:spcPct val="200000"/>
              </a:lnSpc>
            </a:pPr>
            <a:r>
              <a:rPr lang="en-US" sz="2400" b="1" dirty="0" err="1">
                <a:solidFill>
                  <a:srgbClr val="009900"/>
                </a:solidFill>
              </a:rPr>
              <a:t>Sumber</a:t>
            </a:r>
            <a:r>
              <a:rPr lang="en-US" sz="2400" b="1" dirty="0">
                <a:solidFill>
                  <a:srgbClr val="009900"/>
                </a:solidFill>
              </a:rPr>
              <a:t> </a:t>
            </a:r>
            <a:r>
              <a:rPr lang="en-US" sz="2400" b="1" dirty="0" err="1">
                <a:solidFill>
                  <a:srgbClr val="009900"/>
                </a:solidFill>
              </a:rPr>
              <a:t>daya</a:t>
            </a:r>
            <a:r>
              <a:rPr lang="en-US" sz="2400" b="1" dirty="0">
                <a:solidFill>
                  <a:srgbClr val="009900"/>
                </a:solidFill>
              </a:rPr>
              <a:t> yang </a:t>
            </a:r>
            <a:r>
              <a:rPr lang="en-US" sz="2400" b="1" dirty="0" err="1">
                <a:solidFill>
                  <a:srgbClr val="009900"/>
                </a:solidFill>
              </a:rPr>
              <a:t>memadai</a:t>
            </a:r>
            <a:endParaRPr lang="en-US" sz="2400" b="1" dirty="0">
              <a:solidFill>
                <a:srgbClr val="009900"/>
              </a:solidFill>
            </a:endParaRPr>
          </a:p>
          <a:p>
            <a:pPr marL="622300">
              <a:lnSpc>
                <a:spcPct val="200000"/>
              </a:lnSpc>
            </a:pPr>
            <a:r>
              <a:rPr lang="en-US" sz="2400" b="1" dirty="0" err="1">
                <a:solidFill>
                  <a:srgbClr val="009900"/>
                </a:solidFill>
              </a:rPr>
              <a:t>Manajemen</a:t>
            </a:r>
            <a:r>
              <a:rPr lang="en-US" sz="2400" b="1" dirty="0">
                <a:solidFill>
                  <a:srgbClr val="009900"/>
                </a:solidFill>
              </a:rPr>
              <a:t> </a:t>
            </a:r>
            <a:r>
              <a:rPr lang="en-US" sz="2400" b="1" dirty="0" err="1">
                <a:solidFill>
                  <a:srgbClr val="009900"/>
                </a:solidFill>
              </a:rPr>
              <a:t>proyek</a:t>
            </a:r>
            <a:endParaRPr lang="en-US" sz="2400" b="1" dirty="0">
              <a:solidFill>
                <a:srgbClr val="009900"/>
              </a:solidFill>
            </a:endParaRPr>
          </a:p>
          <a:p>
            <a:pPr marL="622300">
              <a:lnSpc>
                <a:spcPct val="200000"/>
              </a:lnSpc>
            </a:pPr>
            <a:r>
              <a:rPr lang="en-US" sz="2400" b="1" dirty="0" err="1">
                <a:solidFill>
                  <a:srgbClr val="009900"/>
                </a:solidFill>
              </a:rPr>
              <a:t>Pemahaman</a:t>
            </a:r>
            <a:r>
              <a:rPr lang="en-US" sz="2400" b="1" dirty="0">
                <a:solidFill>
                  <a:srgbClr val="009900"/>
                </a:solidFill>
              </a:rPr>
              <a:t> </a:t>
            </a:r>
            <a:r>
              <a:rPr lang="en-US" sz="2400" b="1" dirty="0" err="1">
                <a:solidFill>
                  <a:srgbClr val="009900"/>
                </a:solidFill>
              </a:rPr>
              <a:t>standar</a:t>
            </a:r>
            <a:endParaRPr lang="en-US" sz="2400" b="1" dirty="0">
              <a:solidFill>
                <a:srgbClr val="009900"/>
              </a:solidFill>
            </a:endParaRPr>
          </a:p>
        </p:txBody>
      </p:sp>
      <p:sp>
        <p:nvSpPr>
          <p:cNvPr id="284677" name="Rectangle 5"/>
          <p:cNvSpPr>
            <a:spLocks noGrp="1" noChangeArrowheads="1"/>
          </p:cNvSpPr>
          <p:nvPr>
            <p:ph type="title"/>
          </p:nvPr>
        </p:nvSpPr>
        <p:spPr>
          <a:xfrm>
            <a:off x="1291399" y="142852"/>
            <a:ext cx="7495443" cy="490537"/>
          </a:xfrm>
          <a:noFill/>
          <a:ln/>
        </p:spPr>
        <p:txBody>
          <a:bodyPr lIns="95787" tIns="47892" rIns="95787" bIns="47892">
            <a:normAutofit fontScale="90000"/>
          </a:bodyPr>
          <a:lstStyle/>
          <a:p>
            <a:pPr algn="r"/>
            <a:r>
              <a:rPr lang="id-ID" dirty="0"/>
              <a:t>I</a:t>
            </a:r>
            <a:r>
              <a:rPr lang="id-ID" sz="1300" dirty="0"/>
              <a:t>MPLEMENTASI</a:t>
            </a:r>
            <a:r>
              <a:rPr lang="id-ID" dirty="0"/>
              <a:t> S</a:t>
            </a:r>
            <a:r>
              <a:rPr lang="id-ID" sz="1300" dirty="0"/>
              <a:t>ISTEM</a:t>
            </a:r>
            <a:r>
              <a:rPr lang="id-ID" dirty="0"/>
              <a:t> M</a:t>
            </a:r>
            <a:r>
              <a:rPr lang="id-ID" sz="1300" dirty="0"/>
              <a:t>UTU</a:t>
            </a:r>
            <a:endParaRPr lang="en-US" sz="1300" dirty="0"/>
          </a:p>
        </p:txBody>
      </p:sp>
      <p:pic>
        <p:nvPicPr>
          <p:cNvPr id="5"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
        <p:nvSpPr>
          <p:cNvPr id="6" name="TextBox 5"/>
          <p:cNvSpPr txBox="1"/>
          <p:nvPr/>
        </p:nvSpPr>
        <p:spPr>
          <a:xfrm>
            <a:off x="2500298" y="785794"/>
            <a:ext cx="3719736" cy="646331"/>
          </a:xfrm>
          <a:prstGeom prst="rect">
            <a:avLst/>
          </a:prstGeom>
          <a:solidFill>
            <a:srgbClr val="FFC000"/>
          </a:solidFill>
        </p:spPr>
        <p:txBody>
          <a:bodyPr wrap="none" rtlCol="0">
            <a:spAutoFit/>
          </a:bodyPr>
          <a:lstStyle/>
          <a:p>
            <a:r>
              <a:rPr lang="en-US" sz="3600" dirty="0" err="1" smtClean="0"/>
              <a:t>Kunci</a:t>
            </a:r>
            <a:r>
              <a:rPr lang="en-US" sz="3600" dirty="0" smtClean="0"/>
              <a:t> </a:t>
            </a:r>
            <a:r>
              <a:rPr lang="en-US" sz="3600" dirty="0" err="1" smtClean="0"/>
              <a:t>Keberhasilan</a:t>
            </a:r>
            <a:endParaRPr lang="en-US" sz="3600"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halaman </a:t>
            </a:r>
            <a:fld id="{9A6341DA-FA8E-4B21-8FB3-C0872E09387D}" type="slidenum">
              <a:rPr lang="en-US"/>
              <a:pPr/>
              <a:t>39</a:t>
            </a:fld>
            <a:r>
              <a:rPr lang="en-US"/>
              <a:t>  dari 50 halaman</a:t>
            </a:r>
          </a:p>
        </p:txBody>
      </p:sp>
      <p:sp>
        <p:nvSpPr>
          <p:cNvPr id="282697" name="Rectangle 73"/>
          <p:cNvSpPr>
            <a:spLocks noGrp="1" noChangeArrowheads="1"/>
          </p:cNvSpPr>
          <p:nvPr>
            <p:ph type="body" idx="1"/>
          </p:nvPr>
        </p:nvSpPr>
        <p:spPr bwMode="auto">
          <a:xfrm>
            <a:off x="914400" y="1557358"/>
            <a:ext cx="7496908" cy="4800600"/>
          </a:xfrm>
          <a:noFill/>
          <a:ln>
            <a:miter lim="800000"/>
            <a:headEnd/>
            <a:tailEnd/>
          </a:ln>
        </p:spPr>
        <p:txBody>
          <a:bodyPr vert="horz" wrap="square" lIns="118327" tIns="59164" rIns="118327" bIns="59164" numCol="1" anchor="t" anchorCtr="0" compatLnSpc="1">
            <a:prstTxWarp prst="textNoShape">
              <a:avLst/>
            </a:prstTxWarp>
          </a:bodyPr>
          <a:lstStyle/>
          <a:p>
            <a:pPr algn="ctr">
              <a:lnSpc>
                <a:spcPct val="20000"/>
              </a:lnSpc>
              <a:buFont typeface="Monotype Sorts" pitchFamily="2" charset="2"/>
              <a:buNone/>
            </a:pPr>
            <a:endParaRPr lang="en-US" sz="2100" dirty="0">
              <a:solidFill>
                <a:srgbClr val="0000CC"/>
              </a:solidFill>
            </a:endParaRPr>
          </a:p>
          <a:p>
            <a:pPr>
              <a:lnSpc>
                <a:spcPct val="80000"/>
              </a:lnSpc>
            </a:pPr>
            <a:r>
              <a:rPr lang="en-US" sz="1600" dirty="0">
                <a:solidFill>
                  <a:srgbClr val="0000CC"/>
                </a:solidFill>
              </a:rPr>
              <a:t>ARAHAN TOP MANAGEMENT</a:t>
            </a:r>
            <a:endParaRPr lang="en-US" sz="1600" dirty="0"/>
          </a:p>
          <a:p>
            <a:pPr marL="906463" lvl="1" indent="-282575">
              <a:lnSpc>
                <a:spcPct val="80000"/>
              </a:lnSpc>
            </a:pPr>
            <a:r>
              <a:rPr lang="en-US" sz="1600" b="0" dirty="0">
                <a:solidFill>
                  <a:srgbClr val="009900"/>
                </a:solidFill>
              </a:rPr>
              <a:t>Target </a:t>
            </a:r>
            <a:r>
              <a:rPr lang="en-US" sz="1600" b="0" dirty="0" err="1">
                <a:solidFill>
                  <a:srgbClr val="009900"/>
                </a:solidFill>
              </a:rPr>
              <a:t>waktu</a:t>
            </a:r>
            <a:r>
              <a:rPr lang="en-US" sz="1600" b="0" dirty="0">
                <a:solidFill>
                  <a:srgbClr val="009900"/>
                </a:solidFill>
              </a:rPr>
              <a:t> </a:t>
            </a:r>
            <a:r>
              <a:rPr lang="en-US" sz="1600" b="0" dirty="0" err="1">
                <a:solidFill>
                  <a:srgbClr val="009900"/>
                </a:solidFill>
              </a:rPr>
              <a:t>dari</a:t>
            </a:r>
            <a:r>
              <a:rPr lang="en-US" sz="1600" b="0" dirty="0">
                <a:solidFill>
                  <a:srgbClr val="009900"/>
                </a:solidFill>
              </a:rPr>
              <a:t> top management</a:t>
            </a:r>
            <a:endParaRPr lang="en-US" sz="1400" b="0" dirty="0"/>
          </a:p>
          <a:p>
            <a:pPr>
              <a:lnSpc>
                <a:spcPct val="80000"/>
              </a:lnSpc>
              <a:spcBef>
                <a:spcPct val="50000"/>
              </a:spcBef>
            </a:pPr>
            <a:r>
              <a:rPr lang="en-US" sz="1600" dirty="0">
                <a:solidFill>
                  <a:srgbClr val="0000CC"/>
                </a:solidFill>
              </a:rPr>
              <a:t>SKALA PERUSAHAAN</a:t>
            </a:r>
            <a:endParaRPr lang="en-US" sz="1600" dirty="0"/>
          </a:p>
          <a:p>
            <a:pPr marL="906463" lvl="1" indent="-282575">
              <a:lnSpc>
                <a:spcPct val="80000"/>
              </a:lnSpc>
            </a:pPr>
            <a:r>
              <a:rPr lang="en-US" sz="1600" b="0" dirty="0" err="1">
                <a:solidFill>
                  <a:srgbClr val="009900"/>
                </a:solidFill>
              </a:rPr>
              <a:t>Jumlah</a:t>
            </a:r>
            <a:r>
              <a:rPr lang="en-US" sz="1600" b="0" dirty="0">
                <a:solidFill>
                  <a:srgbClr val="009900"/>
                </a:solidFill>
              </a:rPr>
              <a:t> </a:t>
            </a:r>
            <a:r>
              <a:rPr lang="en-US" sz="1600" b="0" dirty="0" err="1">
                <a:solidFill>
                  <a:srgbClr val="009900"/>
                </a:solidFill>
              </a:rPr>
              <a:t>karyawan</a:t>
            </a:r>
            <a:endParaRPr lang="en-US" sz="1600" b="0" dirty="0">
              <a:solidFill>
                <a:srgbClr val="009900"/>
              </a:solidFill>
            </a:endParaRPr>
          </a:p>
          <a:p>
            <a:pPr marL="906463" lvl="1" indent="-282575">
              <a:lnSpc>
                <a:spcPct val="80000"/>
              </a:lnSpc>
            </a:pPr>
            <a:r>
              <a:rPr lang="en-US" sz="1600" b="0" dirty="0" err="1">
                <a:solidFill>
                  <a:srgbClr val="009900"/>
                </a:solidFill>
              </a:rPr>
              <a:t>Kerumitan</a:t>
            </a:r>
            <a:r>
              <a:rPr lang="en-US" sz="1600" b="0" dirty="0">
                <a:solidFill>
                  <a:srgbClr val="009900"/>
                </a:solidFill>
              </a:rPr>
              <a:t> </a:t>
            </a:r>
            <a:r>
              <a:rPr lang="en-US" sz="1600" b="0" dirty="0" err="1">
                <a:solidFill>
                  <a:srgbClr val="009900"/>
                </a:solidFill>
              </a:rPr>
              <a:t>proses</a:t>
            </a:r>
            <a:endParaRPr lang="en-US" sz="1600" b="0" dirty="0">
              <a:solidFill>
                <a:srgbClr val="009900"/>
              </a:solidFill>
            </a:endParaRPr>
          </a:p>
          <a:p>
            <a:pPr marL="906463" lvl="1" indent="-282575">
              <a:lnSpc>
                <a:spcPct val="80000"/>
              </a:lnSpc>
            </a:pPr>
            <a:r>
              <a:rPr lang="en-US" sz="1600" b="0" dirty="0" err="1">
                <a:solidFill>
                  <a:srgbClr val="009900"/>
                </a:solidFill>
              </a:rPr>
              <a:t>Keragaman</a:t>
            </a:r>
            <a:r>
              <a:rPr lang="en-US" sz="1600" b="0" dirty="0">
                <a:solidFill>
                  <a:srgbClr val="009900"/>
                </a:solidFill>
              </a:rPr>
              <a:t> </a:t>
            </a:r>
            <a:r>
              <a:rPr lang="en-US" sz="1600" b="0" dirty="0" err="1">
                <a:solidFill>
                  <a:srgbClr val="009900"/>
                </a:solidFill>
              </a:rPr>
              <a:t>produk</a:t>
            </a:r>
            <a:endParaRPr lang="en-US" sz="1400" b="0" dirty="0"/>
          </a:p>
          <a:p>
            <a:pPr>
              <a:lnSpc>
                <a:spcPct val="80000"/>
              </a:lnSpc>
              <a:spcBef>
                <a:spcPct val="50000"/>
              </a:spcBef>
            </a:pPr>
            <a:r>
              <a:rPr lang="en-US" sz="1600" dirty="0">
                <a:solidFill>
                  <a:srgbClr val="0000CC"/>
                </a:solidFill>
              </a:rPr>
              <a:t>KEMAPANAN SISTEM</a:t>
            </a:r>
          </a:p>
          <a:p>
            <a:pPr marL="906463" lvl="1" indent="-282575">
              <a:lnSpc>
                <a:spcPct val="80000"/>
              </a:lnSpc>
            </a:pPr>
            <a:r>
              <a:rPr lang="en-US" sz="1600" b="0" dirty="0" err="1">
                <a:solidFill>
                  <a:srgbClr val="009900"/>
                </a:solidFill>
              </a:rPr>
              <a:t>Kesenjangan</a:t>
            </a:r>
            <a:r>
              <a:rPr lang="en-US" sz="1600" b="0" dirty="0">
                <a:solidFill>
                  <a:srgbClr val="009900"/>
                </a:solidFill>
              </a:rPr>
              <a:t> </a:t>
            </a:r>
            <a:r>
              <a:rPr lang="en-US" sz="1600" b="0" dirty="0" err="1">
                <a:solidFill>
                  <a:srgbClr val="009900"/>
                </a:solidFill>
              </a:rPr>
              <a:t>antara</a:t>
            </a:r>
            <a:r>
              <a:rPr lang="en-US" sz="1600" b="0" dirty="0">
                <a:solidFill>
                  <a:srgbClr val="009900"/>
                </a:solidFill>
              </a:rPr>
              <a:t> </a:t>
            </a:r>
            <a:r>
              <a:rPr lang="en-US" sz="1600" b="0" dirty="0" err="1">
                <a:solidFill>
                  <a:srgbClr val="009900"/>
                </a:solidFill>
              </a:rPr>
              <a:t>kondisi</a:t>
            </a:r>
            <a:r>
              <a:rPr lang="en-US" sz="1600" b="0" dirty="0">
                <a:solidFill>
                  <a:srgbClr val="009900"/>
                </a:solidFill>
              </a:rPr>
              <a:t> </a:t>
            </a:r>
            <a:r>
              <a:rPr lang="en-US" sz="1600" b="0" dirty="0" err="1">
                <a:solidFill>
                  <a:srgbClr val="009900"/>
                </a:solidFill>
              </a:rPr>
              <a:t>perusahaan</a:t>
            </a:r>
            <a:r>
              <a:rPr lang="en-US" sz="1600" b="0" dirty="0">
                <a:solidFill>
                  <a:srgbClr val="009900"/>
                </a:solidFill>
              </a:rPr>
              <a:t> </a:t>
            </a:r>
            <a:r>
              <a:rPr lang="en-US" sz="1600" b="0" dirty="0" err="1">
                <a:solidFill>
                  <a:srgbClr val="009900"/>
                </a:solidFill>
              </a:rPr>
              <a:t>dgn</a:t>
            </a:r>
            <a:r>
              <a:rPr lang="en-US" sz="1600" b="0" dirty="0">
                <a:solidFill>
                  <a:srgbClr val="009900"/>
                </a:solidFill>
              </a:rPr>
              <a:t>. </a:t>
            </a:r>
            <a:r>
              <a:rPr lang="en-US" sz="1600" b="0" dirty="0" err="1">
                <a:solidFill>
                  <a:srgbClr val="009900"/>
                </a:solidFill>
              </a:rPr>
              <a:t>persyaratan</a:t>
            </a:r>
            <a:r>
              <a:rPr lang="en-US" sz="1600" b="0" dirty="0">
                <a:solidFill>
                  <a:srgbClr val="009900"/>
                </a:solidFill>
              </a:rPr>
              <a:t> </a:t>
            </a:r>
            <a:r>
              <a:rPr lang="en-US" sz="1600" b="0" dirty="0" err="1">
                <a:solidFill>
                  <a:srgbClr val="009900"/>
                </a:solidFill>
              </a:rPr>
              <a:t>standar</a:t>
            </a:r>
            <a:endParaRPr lang="en-US" sz="1600" b="0" dirty="0">
              <a:solidFill>
                <a:srgbClr val="009900"/>
              </a:solidFill>
            </a:endParaRPr>
          </a:p>
          <a:p>
            <a:pPr marL="906463" lvl="1" indent="-282575">
              <a:lnSpc>
                <a:spcPct val="80000"/>
              </a:lnSpc>
            </a:pPr>
            <a:r>
              <a:rPr lang="en-US" sz="1600" b="0" dirty="0" err="1">
                <a:solidFill>
                  <a:srgbClr val="009900"/>
                </a:solidFill>
              </a:rPr>
              <a:t>Perbaikan</a:t>
            </a:r>
            <a:r>
              <a:rPr lang="en-US" sz="1600" b="0" dirty="0">
                <a:solidFill>
                  <a:srgbClr val="009900"/>
                </a:solidFill>
              </a:rPr>
              <a:t> yang </a:t>
            </a:r>
            <a:r>
              <a:rPr lang="en-US" sz="1600" b="0" dirty="0" err="1">
                <a:solidFill>
                  <a:srgbClr val="009900"/>
                </a:solidFill>
              </a:rPr>
              <a:t>akan</a:t>
            </a:r>
            <a:r>
              <a:rPr lang="en-US" sz="1600" b="0" dirty="0">
                <a:solidFill>
                  <a:srgbClr val="009900"/>
                </a:solidFill>
              </a:rPr>
              <a:t> </a:t>
            </a:r>
            <a:r>
              <a:rPr lang="en-US" sz="1600" b="0" dirty="0" err="1">
                <a:solidFill>
                  <a:srgbClr val="009900"/>
                </a:solidFill>
              </a:rPr>
              <a:t>dilakukan</a:t>
            </a:r>
            <a:r>
              <a:rPr lang="en-US" sz="1600" b="0" dirty="0">
                <a:solidFill>
                  <a:srgbClr val="009900"/>
                </a:solidFill>
              </a:rPr>
              <a:t> </a:t>
            </a:r>
            <a:r>
              <a:rPr lang="en-US" sz="1600" b="0" dirty="0" err="1">
                <a:solidFill>
                  <a:srgbClr val="009900"/>
                </a:solidFill>
              </a:rPr>
              <a:t>terhadap</a:t>
            </a:r>
            <a:r>
              <a:rPr lang="en-US" sz="1600" b="0" dirty="0">
                <a:solidFill>
                  <a:srgbClr val="009900"/>
                </a:solidFill>
              </a:rPr>
              <a:t> </a:t>
            </a:r>
            <a:r>
              <a:rPr lang="en-US" sz="1600" b="0" dirty="0" err="1">
                <a:solidFill>
                  <a:srgbClr val="009900"/>
                </a:solidFill>
              </a:rPr>
              <a:t>proses</a:t>
            </a:r>
            <a:r>
              <a:rPr lang="en-US" sz="1600" b="0" dirty="0">
                <a:solidFill>
                  <a:srgbClr val="009900"/>
                </a:solidFill>
              </a:rPr>
              <a:t> yang </a:t>
            </a:r>
            <a:r>
              <a:rPr lang="en-US" sz="1600" b="0" dirty="0" err="1">
                <a:solidFill>
                  <a:srgbClr val="009900"/>
                </a:solidFill>
              </a:rPr>
              <a:t>ada</a:t>
            </a:r>
            <a:endParaRPr lang="en-US" sz="1600" b="0" dirty="0">
              <a:solidFill>
                <a:srgbClr val="009900"/>
              </a:solidFill>
            </a:endParaRPr>
          </a:p>
          <a:p>
            <a:pPr>
              <a:lnSpc>
                <a:spcPct val="80000"/>
              </a:lnSpc>
              <a:spcBef>
                <a:spcPct val="50000"/>
              </a:spcBef>
            </a:pPr>
            <a:r>
              <a:rPr lang="en-US" sz="1600" dirty="0">
                <a:solidFill>
                  <a:srgbClr val="0000CC"/>
                </a:solidFill>
              </a:rPr>
              <a:t>KETERSEDIAAN SUMBER DAYA</a:t>
            </a:r>
            <a:endParaRPr lang="en-US" sz="1600" dirty="0"/>
          </a:p>
          <a:p>
            <a:pPr marL="906463" lvl="1" indent="-282575">
              <a:lnSpc>
                <a:spcPct val="80000"/>
              </a:lnSpc>
            </a:pPr>
            <a:r>
              <a:rPr lang="en-US" sz="1600" b="0" dirty="0" err="1">
                <a:solidFill>
                  <a:srgbClr val="009900"/>
                </a:solidFill>
              </a:rPr>
              <a:t>Jumlah</a:t>
            </a:r>
            <a:r>
              <a:rPr lang="en-US" sz="1600" b="0" dirty="0">
                <a:solidFill>
                  <a:srgbClr val="009900"/>
                </a:solidFill>
              </a:rPr>
              <a:t> staff </a:t>
            </a:r>
            <a:r>
              <a:rPr lang="en-US" sz="1600" b="0" dirty="0" err="1">
                <a:solidFill>
                  <a:srgbClr val="009900"/>
                </a:solidFill>
              </a:rPr>
              <a:t>proyek</a:t>
            </a:r>
            <a:r>
              <a:rPr lang="en-US" sz="1600" b="0" dirty="0">
                <a:solidFill>
                  <a:srgbClr val="009900"/>
                </a:solidFill>
              </a:rPr>
              <a:t> yang </a:t>
            </a:r>
            <a:r>
              <a:rPr lang="en-US" sz="1600" b="0" dirty="0" err="1">
                <a:solidFill>
                  <a:srgbClr val="009900"/>
                </a:solidFill>
              </a:rPr>
              <a:t>tersedia</a:t>
            </a:r>
            <a:endParaRPr lang="en-US" sz="1600" b="0" dirty="0">
              <a:solidFill>
                <a:srgbClr val="009900"/>
              </a:solidFill>
            </a:endParaRPr>
          </a:p>
          <a:p>
            <a:pPr marL="906463" lvl="1" indent="-282575">
              <a:lnSpc>
                <a:spcPct val="80000"/>
              </a:lnSpc>
            </a:pPr>
            <a:r>
              <a:rPr lang="en-US" sz="1600" b="0" dirty="0">
                <a:solidFill>
                  <a:srgbClr val="009900"/>
                </a:solidFill>
              </a:rPr>
              <a:t>Tingkat </a:t>
            </a:r>
            <a:r>
              <a:rPr lang="en-US" sz="1600" b="0" dirty="0" err="1">
                <a:solidFill>
                  <a:srgbClr val="009900"/>
                </a:solidFill>
              </a:rPr>
              <a:t>pemahaman</a:t>
            </a:r>
            <a:endParaRPr lang="en-US" sz="1600" b="0" dirty="0">
              <a:solidFill>
                <a:srgbClr val="009900"/>
              </a:solidFill>
            </a:endParaRPr>
          </a:p>
          <a:p>
            <a:pPr marL="906463" lvl="1" indent="-282575">
              <a:lnSpc>
                <a:spcPct val="80000"/>
              </a:lnSpc>
            </a:pPr>
            <a:r>
              <a:rPr lang="en-US" sz="1600" b="0" dirty="0" err="1">
                <a:solidFill>
                  <a:srgbClr val="009900"/>
                </a:solidFill>
              </a:rPr>
              <a:t>Peralatan</a:t>
            </a:r>
            <a:r>
              <a:rPr lang="en-US" sz="1600" b="0" dirty="0">
                <a:solidFill>
                  <a:srgbClr val="009900"/>
                </a:solidFill>
              </a:rPr>
              <a:t> </a:t>
            </a:r>
            <a:r>
              <a:rPr lang="en-US" sz="1600" b="0" dirty="0" err="1">
                <a:solidFill>
                  <a:srgbClr val="009900"/>
                </a:solidFill>
              </a:rPr>
              <a:t>kerja</a:t>
            </a:r>
            <a:endParaRPr lang="en-US" sz="1600" b="0" dirty="0">
              <a:solidFill>
                <a:srgbClr val="009900"/>
              </a:solidFill>
            </a:endParaRPr>
          </a:p>
          <a:p>
            <a:pPr>
              <a:lnSpc>
                <a:spcPct val="80000"/>
              </a:lnSpc>
              <a:spcBef>
                <a:spcPct val="50000"/>
              </a:spcBef>
            </a:pPr>
            <a:r>
              <a:rPr lang="en-US" sz="1600" dirty="0">
                <a:solidFill>
                  <a:srgbClr val="0000CC"/>
                </a:solidFill>
              </a:rPr>
              <a:t>KULTUR </a:t>
            </a:r>
            <a:r>
              <a:rPr lang="id-ID" sz="1600" dirty="0" smtClean="0">
                <a:solidFill>
                  <a:srgbClr val="0000CC"/>
                </a:solidFill>
              </a:rPr>
              <a:t>PERGURUAN TINGGI/</a:t>
            </a:r>
            <a:r>
              <a:rPr lang="en-US" sz="1600" dirty="0" smtClean="0">
                <a:solidFill>
                  <a:srgbClr val="0000CC"/>
                </a:solidFill>
              </a:rPr>
              <a:t>PERUSAHAAN</a:t>
            </a:r>
            <a:endParaRPr lang="en-US" sz="1600" dirty="0"/>
          </a:p>
          <a:p>
            <a:pPr marL="906463" lvl="1" indent="-282575">
              <a:lnSpc>
                <a:spcPct val="80000"/>
              </a:lnSpc>
            </a:pPr>
            <a:r>
              <a:rPr lang="en-US" sz="1600" b="0" dirty="0" err="1">
                <a:solidFill>
                  <a:srgbClr val="009900"/>
                </a:solidFill>
              </a:rPr>
              <a:t>Kesiapan</a:t>
            </a:r>
            <a:r>
              <a:rPr lang="en-US" sz="1600" b="0" dirty="0">
                <a:solidFill>
                  <a:srgbClr val="009900"/>
                </a:solidFill>
              </a:rPr>
              <a:t> </a:t>
            </a:r>
            <a:r>
              <a:rPr lang="en-US" sz="1600" b="0" dirty="0" err="1">
                <a:solidFill>
                  <a:srgbClr val="009900"/>
                </a:solidFill>
              </a:rPr>
              <a:t>untuk</a:t>
            </a:r>
            <a:r>
              <a:rPr lang="en-US" sz="1600" b="0" dirty="0">
                <a:solidFill>
                  <a:srgbClr val="009900"/>
                </a:solidFill>
              </a:rPr>
              <a:t> </a:t>
            </a:r>
            <a:r>
              <a:rPr lang="en-US" sz="1600" b="0" dirty="0" err="1">
                <a:solidFill>
                  <a:srgbClr val="009900"/>
                </a:solidFill>
              </a:rPr>
              <a:t>berubah</a:t>
            </a:r>
            <a:endParaRPr lang="en-US" sz="1600" b="0" dirty="0">
              <a:solidFill>
                <a:srgbClr val="009900"/>
              </a:solidFill>
            </a:endParaRPr>
          </a:p>
          <a:p>
            <a:pPr marL="906463" lvl="1" indent="-282575">
              <a:lnSpc>
                <a:spcPct val="80000"/>
              </a:lnSpc>
            </a:pPr>
            <a:r>
              <a:rPr lang="en-US" sz="1600" b="0" dirty="0">
                <a:solidFill>
                  <a:srgbClr val="009900"/>
                </a:solidFill>
              </a:rPr>
              <a:t>Tingkat </a:t>
            </a:r>
            <a:r>
              <a:rPr lang="en-US" sz="1600" b="0" dirty="0" err="1">
                <a:solidFill>
                  <a:srgbClr val="009900"/>
                </a:solidFill>
              </a:rPr>
              <a:t>pendidikan</a:t>
            </a:r>
            <a:r>
              <a:rPr lang="en-US" sz="1600" b="0" dirty="0">
                <a:solidFill>
                  <a:srgbClr val="009900"/>
                </a:solidFill>
              </a:rPr>
              <a:t> </a:t>
            </a:r>
            <a:r>
              <a:rPr lang="en-US" sz="1600" b="0" dirty="0" err="1">
                <a:solidFill>
                  <a:srgbClr val="009900"/>
                </a:solidFill>
              </a:rPr>
              <a:t>pada</a:t>
            </a:r>
            <a:r>
              <a:rPr lang="en-US" sz="1600" b="0" dirty="0">
                <a:solidFill>
                  <a:srgbClr val="009900"/>
                </a:solidFill>
              </a:rPr>
              <a:t> </a:t>
            </a:r>
            <a:r>
              <a:rPr lang="en-US" sz="1600" b="0" dirty="0" err="1">
                <a:solidFill>
                  <a:srgbClr val="009900"/>
                </a:solidFill>
              </a:rPr>
              <a:t>umumnya</a:t>
            </a:r>
            <a:endParaRPr lang="en-US" sz="1400" b="0" dirty="0">
              <a:solidFill>
                <a:srgbClr val="009900"/>
              </a:solidFill>
            </a:endParaRPr>
          </a:p>
        </p:txBody>
      </p:sp>
      <p:sp>
        <p:nvSpPr>
          <p:cNvPr id="282699" name="Rectangle 75"/>
          <p:cNvSpPr>
            <a:spLocks noGrp="1" noChangeArrowheads="1"/>
          </p:cNvSpPr>
          <p:nvPr>
            <p:ph type="title"/>
          </p:nvPr>
        </p:nvSpPr>
        <p:spPr>
          <a:xfrm>
            <a:off x="1362837" y="142852"/>
            <a:ext cx="7495443" cy="490537"/>
          </a:xfrm>
          <a:noFill/>
          <a:ln/>
        </p:spPr>
        <p:txBody>
          <a:bodyPr lIns="95787" tIns="47892" rIns="95787" bIns="47892">
            <a:normAutofit fontScale="90000"/>
          </a:bodyPr>
          <a:lstStyle/>
          <a:p>
            <a:pPr algn="r"/>
            <a:r>
              <a:rPr lang="id-ID" dirty="0"/>
              <a:t>I</a:t>
            </a:r>
            <a:r>
              <a:rPr lang="id-ID" sz="1300" dirty="0"/>
              <a:t>MPLEMENTASI</a:t>
            </a:r>
            <a:r>
              <a:rPr lang="id-ID" dirty="0"/>
              <a:t> S</a:t>
            </a:r>
            <a:r>
              <a:rPr lang="id-ID" sz="1300" dirty="0"/>
              <a:t>ISTEM</a:t>
            </a:r>
            <a:r>
              <a:rPr lang="id-ID" dirty="0"/>
              <a:t> M</a:t>
            </a:r>
            <a:r>
              <a:rPr lang="id-ID" sz="1300" dirty="0"/>
              <a:t>UTU</a:t>
            </a:r>
            <a:endParaRPr lang="en-US" sz="1300" dirty="0"/>
          </a:p>
        </p:txBody>
      </p:sp>
      <p:pic>
        <p:nvPicPr>
          <p:cNvPr id="5"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
        <p:nvSpPr>
          <p:cNvPr id="6" name="TextBox 5"/>
          <p:cNvSpPr txBox="1"/>
          <p:nvPr/>
        </p:nvSpPr>
        <p:spPr>
          <a:xfrm>
            <a:off x="2000232" y="928670"/>
            <a:ext cx="5271251" cy="523220"/>
          </a:xfrm>
          <a:prstGeom prst="rect">
            <a:avLst/>
          </a:prstGeom>
          <a:solidFill>
            <a:srgbClr val="FFC000"/>
          </a:solidFill>
        </p:spPr>
        <p:txBody>
          <a:bodyPr wrap="none" rtlCol="0">
            <a:spAutoFit/>
          </a:bodyPr>
          <a:lstStyle/>
          <a:p>
            <a:r>
              <a:rPr lang="id-ID" sz="2800" dirty="0" smtClean="0"/>
              <a:t>Faktor yang menjadi pertimbangan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www.alliedautomotive.com/Portals/157413/images/ISO-9001-2008-Certified.jpg"/>
          <p:cNvPicPr>
            <a:picLocks noChangeAspect="1" noChangeArrowheads="1"/>
          </p:cNvPicPr>
          <p:nvPr/>
        </p:nvPicPr>
        <p:blipFill>
          <a:blip r:embed="rId2"/>
          <a:srcRect/>
          <a:stretch>
            <a:fillRect/>
          </a:stretch>
        </p:blipFill>
        <p:spPr bwMode="auto">
          <a:xfrm>
            <a:off x="285720" y="142852"/>
            <a:ext cx="8058150" cy="6334126"/>
          </a:xfrm>
          <a:prstGeom prst="rect">
            <a:avLst/>
          </a:prstGeom>
          <a:noFill/>
        </p:spPr>
      </p:pic>
      <p:sp>
        <p:nvSpPr>
          <p:cNvPr id="5" name="Title 1"/>
          <p:cNvSpPr txBox="1">
            <a:spLocks/>
          </p:cNvSpPr>
          <p:nvPr/>
        </p:nvSpPr>
        <p:spPr>
          <a:xfrm>
            <a:off x="5429256" y="5357834"/>
            <a:ext cx="3643338" cy="1143000"/>
          </a:xfrm>
          <a:prstGeom prst="rect">
            <a:avLst/>
          </a:prstGeom>
        </p:spPr>
        <p:txBody>
          <a:bodyPr vert="horz" lIns="91440" tIns="45720" rIns="91440" bIns="45720" rtlCol="0" anchor="ctr">
            <a:normAutofit fontScale="62500" lnSpcReduction="20000"/>
          </a:bodyPr>
          <a:lstStyle/>
          <a:p>
            <a:pPr algn="ctr"/>
            <a:r>
              <a:rPr lang="en-US" sz="4400" i="0" u="none" dirty="0" smtClean="0">
                <a:solidFill>
                  <a:srgbClr val="C00000"/>
                </a:solidFill>
                <a:latin typeface="Aharoni" pitchFamily="2" charset="-79"/>
                <a:cs typeface="Aharoni" pitchFamily="2" charset="-79"/>
              </a:rPr>
              <a:t>STANDARDS / SPESIFIKASI  SISTEM MANAJEMEN  :</a:t>
            </a:r>
            <a:endParaRPr lang="en-US" sz="4400" i="0" u="none" dirty="0">
              <a:solidFill>
                <a:srgbClr val="C00000"/>
              </a:solidFill>
              <a:latin typeface="Aharoni" pitchFamily="2" charset="-79"/>
              <a:cs typeface="Aharoni" pitchFamily="2" charset="-79"/>
            </a:endParaRPr>
          </a:p>
        </p:txBody>
      </p:sp>
      <p:sp>
        <p:nvSpPr>
          <p:cNvPr id="4" name="Footer Placeholder 4"/>
          <p:cNvSpPr>
            <a:spLocks noGrp="1"/>
          </p:cNvSpPr>
          <p:nvPr>
            <p:ph type="ftr" sz="quarter" idx="10"/>
          </p:nvPr>
        </p:nvSpPr>
        <p:spPr>
          <a:xfrm>
            <a:off x="214282" y="6356373"/>
            <a:ext cx="2202474" cy="358775"/>
          </a:xfrm>
        </p:spPr>
        <p:txBody>
          <a:bodyPr/>
          <a:lstStyle/>
          <a:p>
            <a:r>
              <a:rPr lang="en-US" dirty="0" err="1"/>
              <a:t>halaman</a:t>
            </a:r>
            <a:r>
              <a:rPr lang="en-US" dirty="0"/>
              <a:t> </a:t>
            </a:r>
            <a:fld id="{B8C1293C-AD6A-4D26-A11E-3CA46B86E4F6}" type="slidenum">
              <a:rPr lang="en-US"/>
              <a:pPr/>
              <a:t>4</a:t>
            </a:fld>
            <a:r>
              <a:rPr lang="en-US" dirty="0"/>
              <a:t>  </a:t>
            </a:r>
            <a:r>
              <a:rPr lang="en-US" dirty="0" err="1"/>
              <a:t>dari</a:t>
            </a:r>
            <a:r>
              <a:rPr lang="en-US" dirty="0"/>
              <a:t> 50 </a:t>
            </a:r>
            <a:r>
              <a:rPr lang="en-US" dirty="0" err="1"/>
              <a:t>halaman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oter Placeholder 2"/>
          <p:cNvSpPr>
            <a:spLocks noGrp="1"/>
          </p:cNvSpPr>
          <p:nvPr>
            <p:ph type="ftr" sz="quarter" idx="10"/>
          </p:nvPr>
        </p:nvSpPr>
        <p:spPr/>
        <p:txBody>
          <a:bodyPr/>
          <a:lstStyle/>
          <a:p>
            <a:r>
              <a:rPr lang="en-US"/>
              <a:t>halaman </a:t>
            </a:r>
            <a:fld id="{E1A9A837-1E14-4062-9C8D-D8787645F9C7}" type="slidenum">
              <a:rPr lang="en-US"/>
              <a:pPr/>
              <a:t>40</a:t>
            </a:fld>
            <a:r>
              <a:rPr lang="en-US"/>
              <a:t>  dari 50 halaman</a:t>
            </a:r>
          </a:p>
        </p:txBody>
      </p:sp>
      <p:sp>
        <p:nvSpPr>
          <p:cNvPr id="484354" name="Oval 2"/>
          <p:cNvSpPr>
            <a:spLocks noChangeArrowheads="1"/>
          </p:cNvSpPr>
          <p:nvPr/>
        </p:nvSpPr>
        <p:spPr bwMode="auto">
          <a:xfrm>
            <a:off x="6125308" y="2409826"/>
            <a:ext cx="552450" cy="392113"/>
          </a:xfrm>
          <a:prstGeom prst="ellipse">
            <a:avLst/>
          </a:prstGeom>
          <a:solidFill>
            <a:srgbClr val="CC99FF"/>
          </a:solidFill>
          <a:ln w="9525">
            <a:solidFill>
              <a:schemeClr val="tx1"/>
            </a:solidFill>
            <a:round/>
            <a:headEnd/>
            <a:tailEnd/>
          </a:ln>
          <a:effectLst/>
        </p:spPr>
        <p:txBody>
          <a:bodyPr wrap="none" anchor="ctr"/>
          <a:lstStyle/>
          <a:p>
            <a:endParaRPr lang="id-ID"/>
          </a:p>
        </p:txBody>
      </p:sp>
      <p:sp>
        <p:nvSpPr>
          <p:cNvPr id="484355" name="Oval 3"/>
          <p:cNvSpPr>
            <a:spLocks noChangeArrowheads="1"/>
          </p:cNvSpPr>
          <p:nvPr/>
        </p:nvSpPr>
        <p:spPr bwMode="auto">
          <a:xfrm>
            <a:off x="5496659" y="2543176"/>
            <a:ext cx="546588" cy="390525"/>
          </a:xfrm>
          <a:prstGeom prst="ellipse">
            <a:avLst/>
          </a:prstGeom>
          <a:solidFill>
            <a:srgbClr val="FF99CC"/>
          </a:solidFill>
          <a:ln w="9525">
            <a:solidFill>
              <a:schemeClr val="tx1"/>
            </a:solidFill>
            <a:round/>
            <a:headEnd/>
            <a:tailEnd/>
          </a:ln>
          <a:effectLst/>
        </p:spPr>
        <p:txBody>
          <a:bodyPr wrap="none" anchor="ctr"/>
          <a:lstStyle/>
          <a:p>
            <a:endParaRPr lang="id-ID"/>
          </a:p>
        </p:txBody>
      </p:sp>
      <p:sp>
        <p:nvSpPr>
          <p:cNvPr id="484357" name="Oval 5"/>
          <p:cNvSpPr>
            <a:spLocks noChangeArrowheads="1"/>
          </p:cNvSpPr>
          <p:nvPr/>
        </p:nvSpPr>
        <p:spPr bwMode="auto">
          <a:xfrm>
            <a:off x="4249615" y="2749551"/>
            <a:ext cx="550985" cy="392113"/>
          </a:xfrm>
          <a:prstGeom prst="ellipse">
            <a:avLst/>
          </a:prstGeom>
          <a:solidFill>
            <a:srgbClr val="C0C0C0"/>
          </a:solidFill>
          <a:ln w="9525">
            <a:solidFill>
              <a:schemeClr val="tx1"/>
            </a:solidFill>
            <a:round/>
            <a:headEnd/>
            <a:tailEnd/>
          </a:ln>
          <a:effectLst/>
        </p:spPr>
        <p:txBody>
          <a:bodyPr wrap="none" anchor="ctr"/>
          <a:lstStyle/>
          <a:p>
            <a:endParaRPr lang="id-ID"/>
          </a:p>
        </p:txBody>
      </p:sp>
      <p:sp>
        <p:nvSpPr>
          <p:cNvPr id="484356" name="Oval 4"/>
          <p:cNvSpPr>
            <a:spLocks noChangeArrowheads="1"/>
          </p:cNvSpPr>
          <p:nvPr/>
        </p:nvSpPr>
        <p:spPr bwMode="auto">
          <a:xfrm>
            <a:off x="4894385" y="2644776"/>
            <a:ext cx="546589" cy="392113"/>
          </a:xfrm>
          <a:prstGeom prst="ellipse">
            <a:avLst/>
          </a:prstGeom>
          <a:solidFill>
            <a:srgbClr val="CCFFCC"/>
          </a:solidFill>
          <a:ln w="9525">
            <a:solidFill>
              <a:schemeClr val="tx1"/>
            </a:solidFill>
            <a:round/>
            <a:headEnd/>
            <a:tailEnd/>
          </a:ln>
          <a:effectLst/>
        </p:spPr>
        <p:txBody>
          <a:bodyPr wrap="none" anchor="ctr"/>
          <a:lstStyle/>
          <a:p>
            <a:endParaRPr lang="id-ID"/>
          </a:p>
        </p:txBody>
      </p:sp>
      <p:sp>
        <p:nvSpPr>
          <p:cNvPr id="484358" name="Oval 6"/>
          <p:cNvSpPr>
            <a:spLocks noChangeArrowheads="1"/>
          </p:cNvSpPr>
          <p:nvPr/>
        </p:nvSpPr>
        <p:spPr bwMode="auto">
          <a:xfrm>
            <a:off x="3612174" y="2841626"/>
            <a:ext cx="548054" cy="392113"/>
          </a:xfrm>
          <a:prstGeom prst="ellipse">
            <a:avLst/>
          </a:prstGeom>
          <a:solidFill>
            <a:srgbClr val="FFCC99"/>
          </a:solidFill>
          <a:ln w="9525">
            <a:solidFill>
              <a:schemeClr val="tx1"/>
            </a:solidFill>
            <a:round/>
            <a:headEnd/>
            <a:tailEnd/>
          </a:ln>
          <a:effectLst/>
        </p:spPr>
        <p:txBody>
          <a:bodyPr wrap="none" anchor="ctr"/>
          <a:lstStyle/>
          <a:p>
            <a:endParaRPr lang="id-ID"/>
          </a:p>
        </p:txBody>
      </p:sp>
      <p:sp>
        <p:nvSpPr>
          <p:cNvPr id="484359" name="Oval 7"/>
          <p:cNvSpPr>
            <a:spLocks noChangeArrowheads="1"/>
          </p:cNvSpPr>
          <p:nvPr/>
        </p:nvSpPr>
        <p:spPr bwMode="auto">
          <a:xfrm>
            <a:off x="2971800" y="2938463"/>
            <a:ext cx="550985" cy="392112"/>
          </a:xfrm>
          <a:prstGeom prst="ellipse">
            <a:avLst/>
          </a:prstGeom>
          <a:solidFill>
            <a:srgbClr val="CCFFFF"/>
          </a:solidFill>
          <a:ln w="9525">
            <a:solidFill>
              <a:schemeClr val="tx1"/>
            </a:solidFill>
            <a:round/>
            <a:headEnd/>
            <a:tailEnd/>
          </a:ln>
          <a:effectLst/>
        </p:spPr>
        <p:txBody>
          <a:bodyPr wrap="none" anchor="ctr"/>
          <a:lstStyle/>
          <a:p>
            <a:endParaRPr lang="id-ID"/>
          </a:p>
        </p:txBody>
      </p:sp>
      <p:sp>
        <p:nvSpPr>
          <p:cNvPr id="484360" name="Oval 8"/>
          <p:cNvSpPr>
            <a:spLocks noChangeArrowheads="1"/>
          </p:cNvSpPr>
          <p:nvPr/>
        </p:nvSpPr>
        <p:spPr bwMode="auto">
          <a:xfrm>
            <a:off x="2331428" y="3036888"/>
            <a:ext cx="640373" cy="392112"/>
          </a:xfrm>
          <a:prstGeom prst="ellipse">
            <a:avLst/>
          </a:prstGeom>
          <a:solidFill>
            <a:srgbClr val="FFFF99"/>
          </a:solidFill>
          <a:ln w="9525">
            <a:solidFill>
              <a:schemeClr val="tx1"/>
            </a:solidFill>
            <a:round/>
            <a:headEnd/>
            <a:tailEnd/>
          </a:ln>
          <a:effectLst/>
        </p:spPr>
        <p:txBody>
          <a:bodyPr wrap="none" anchor="ctr"/>
          <a:lstStyle/>
          <a:p>
            <a:endParaRPr lang="id-ID"/>
          </a:p>
        </p:txBody>
      </p:sp>
      <p:sp>
        <p:nvSpPr>
          <p:cNvPr id="484362" name="Text Box 10"/>
          <p:cNvSpPr txBox="1">
            <a:spLocks noChangeArrowheads="1"/>
          </p:cNvSpPr>
          <p:nvPr/>
        </p:nvSpPr>
        <p:spPr bwMode="auto">
          <a:xfrm rot="16200000">
            <a:off x="1592447" y="4560094"/>
            <a:ext cx="2106612" cy="628650"/>
          </a:xfrm>
          <a:prstGeom prst="rect">
            <a:avLst/>
          </a:prstGeom>
          <a:solidFill>
            <a:srgbClr val="FFFF99"/>
          </a:solidFill>
          <a:ln w="9525">
            <a:solidFill>
              <a:schemeClr val="tx1"/>
            </a:solidFill>
            <a:miter lim="800000"/>
            <a:headEnd/>
            <a:tailEnd/>
          </a:ln>
          <a:effectLst/>
        </p:spPr>
        <p:txBody>
          <a:bodyPr lIns="69878" tIns="59164" rIns="69878" bIns="59164" anchor="ctr"/>
          <a:lstStyle/>
          <a:p>
            <a:pPr algn="ctr" defTabSz="1182688">
              <a:spcBef>
                <a:spcPct val="50000"/>
              </a:spcBef>
            </a:pPr>
            <a:r>
              <a:rPr lang="en-US" sz="1300" i="0" u="none">
                <a:latin typeface="Arial Narrow" pitchFamily="34" charset="0"/>
              </a:rPr>
              <a:t>KEPUTUSAN DAN KOMITMEN MANAJEMEN</a:t>
            </a:r>
            <a:endParaRPr lang="en-US" sz="1600" i="0" u="none"/>
          </a:p>
        </p:txBody>
      </p:sp>
      <p:sp>
        <p:nvSpPr>
          <p:cNvPr id="484363" name="Text Box 11"/>
          <p:cNvSpPr txBox="1">
            <a:spLocks noChangeArrowheads="1"/>
          </p:cNvSpPr>
          <p:nvPr/>
        </p:nvSpPr>
        <p:spPr bwMode="auto">
          <a:xfrm rot="16200000">
            <a:off x="2221096" y="4560094"/>
            <a:ext cx="2106612" cy="628650"/>
          </a:xfrm>
          <a:prstGeom prst="rect">
            <a:avLst/>
          </a:prstGeom>
          <a:solidFill>
            <a:srgbClr val="CCFFFF"/>
          </a:solidFill>
          <a:ln w="9525">
            <a:solidFill>
              <a:schemeClr val="tx1"/>
            </a:solidFill>
            <a:miter lim="800000"/>
            <a:headEnd/>
            <a:tailEnd/>
          </a:ln>
          <a:effectLst/>
        </p:spPr>
        <p:txBody>
          <a:bodyPr lIns="69878" tIns="59164" rIns="69878" bIns="59164" anchor="ctr"/>
          <a:lstStyle/>
          <a:p>
            <a:pPr algn="ctr" defTabSz="1182688">
              <a:spcBef>
                <a:spcPct val="50000"/>
              </a:spcBef>
            </a:pPr>
            <a:r>
              <a:rPr lang="en-US" sz="1300" i="0" u="none">
                <a:latin typeface="Arial Narrow" pitchFamily="34" charset="0"/>
              </a:rPr>
              <a:t>PEMBENTUKAN TIM IMPLEMENTASI</a:t>
            </a:r>
          </a:p>
        </p:txBody>
      </p:sp>
      <p:sp>
        <p:nvSpPr>
          <p:cNvPr id="484364" name="Text Box 12"/>
          <p:cNvSpPr txBox="1">
            <a:spLocks noChangeArrowheads="1"/>
          </p:cNvSpPr>
          <p:nvPr/>
        </p:nvSpPr>
        <p:spPr bwMode="auto">
          <a:xfrm rot="16200000">
            <a:off x="2849747" y="4560094"/>
            <a:ext cx="2106612" cy="628650"/>
          </a:xfrm>
          <a:prstGeom prst="rect">
            <a:avLst/>
          </a:prstGeom>
          <a:solidFill>
            <a:srgbClr val="FFCC99"/>
          </a:solidFill>
          <a:ln w="9525">
            <a:solidFill>
              <a:schemeClr val="tx1"/>
            </a:solidFill>
            <a:miter lim="800000"/>
            <a:headEnd/>
            <a:tailEnd/>
          </a:ln>
          <a:effectLst/>
        </p:spPr>
        <p:txBody>
          <a:bodyPr lIns="69878" tIns="59164" rIns="69878" bIns="59164" anchor="ctr"/>
          <a:lstStyle/>
          <a:p>
            <a:pPr algn="ctr" defTabSz="1182688">
              <a:spcBef>
                <a:spcPct val="50000"/>
              </a:spcBef>
            </a:pPr>
            <a:r>
              <a:rPr lang="en-US" sz="1300" i="0" u="none">
                <a:latin typeface="Arial Narrow" pitchFamily="34" charset="0"/>
              </a:rPr>
              <a:t>PEMBUATAN SISTEM MUTU YANG TERDOKUMENTASI</a:t>
            </a:r>
          </a:p>
        </p:txBody>
      </p:sp>
      <p:sp>
        <p:nvSpPr>
          <p:cNvPr id="484365" name="Text Box 13"/>
          <p:cNvSpPr txBox="1">
            <a:spLocks noChangeArrowheads="1"/>
          </p:cNvSpPr>
          <p:nvPr/>
        </p:nvSpPr>
        <p:spPr bwMode="auto">
          <a:xfrm rot="16200000">
            <a:off x="4107047" y="4560094"/>
            <a:ext cx="2106612" cy="628650"/>
          </a:xfrm>
          <a:prstGeom prst="rect">
            <a:avLst/>
          </a:prstGeom>
          <a:solidFill>
            <a:srgbClr val="CCFFCC"/>
          </a:solidFill>
          <a:ln w="9525">
            <a:solidFill>
              <a:schemeClr val="tx1"/>
            </a:solidFill>
            <a:miter lim="800000"/>
            <a:headEnd/>
            <a:tailEnd/>
          </a:ln>
          <a:effectLst/>
        </p:spPr>
        <p:txBody>
          <a:bodyPr lIns="69878" tIns="59164" rIns="69878" bIns="59164" anchor="ctr"/>
          <a:lstStyle/>
          <a:p>
            <a:pPr algn="ctr" defTabSz="1182688">
              <a:spcBef>
                <a:spcPct val="50000"/>
              </a:spcBef>
            </a:pPr>
            <a:r>
              <a:rPr lang="en-US" sz="1300" i="0" u="none">
                <a:latin typeface="Arial Narrow" pitchFamily="34" charset="0"/>
              </a:rPr>
              <a:t>INTERNAL AUDIT</a:t>
            </a:r>
            <a:endParaRPr lang="en-US" sz="1600" i="0" u="none"/>
          </a:p>
        </p:txBody>
      </p:sp>
      <p:sp>
        <p:nvSpPr>
          <p:cNvPr id="484366" name="Text Box 14"/>
          <p:cNvSpPr txBox="1">
            <a:spLocks noChangeArrowheads="1"/>
          </p:cNvSpPr>
          <p:nvPr/>
        </p:nvSpPr>
        <p:spPr bwMode="auto">
          <a:xfrm rot="16200000">
            <a:off x="3478396" y="4560094"/>
            <a:ext cx="2106612" cy="628650"/>
          </a:xfrm>
          <a:prstGeom prst="rect">
            <a:avLst/>
          </a:prstGeom>
          <a:solidFill>
            <a:srgbClr val="C0C0C0"/>
          </a:solidFill>
          <a:ln w="9525">
            <a:solidFill>
              <a:schemeClr val="tx1"/>
            </a:solidFill>
            <a:miter lim="800000"/>
            <a:headEnd/>
            <a:tailEnd/>
          </a:ln>
          <a:effectLst/>
        </p:spPr>
        <p:txBody>
          <a:bodyPr lIns="69878" tIns="59164" rIns="69878" bIns="59164" anchor="ctr"/>
          <a:lstStyle/>
          <a:p>
            <a:pPr algn="ctr" defTabSz="1182688">
              <a:spcBef>
                <a:spcPct val="50000"/>
              </a:spcBef>
            </a:pPr>
            <a:r>
              <a:rPr lang="en-US" sz="1300" i="0" u="none">
                <a:latin typeface="Arial Narrow" pitchFamily="34" charset="0"/>
              </a:rPr>
              <a:t>PENERAPAN SISTEM MUTU YANG TERDOKUMENTASI</a:t>
            </a:r>
          </a:p>
        </p:txBody>
      </p:sp>
      <p:sp>
        <p:nvSpPr>
          <p:cNvPr id="484367" name="Text Box 15"/>
          <p:cNvSpPr txBox="1">
            <a:spLocks noChangeArrowheads="1"/>
          </p:cNvSpPr>
          <p:nvPr/>
        </p:nvSpPr>
        <p:spPr bwMode="auto">
          <a:xfrm rot="16200000">
            <a:off x="4735696" y="4560094"/>
            <a:ext cx="2106612" cy="628650"/>
          </a:xfrm>
          <a:prstGeom prst="rect">
            <a:avLst/>
          </a:prstGeom>
          <a:solidFill>
            <a:srgbClr val="FF99CC"/>
          </a:solidFill>
          <a:ln w="9525">
            <a:solidFill>
              <a:schemeClr val="tx1"/>
            </a:solidFill>
            <a:miter lim="800000"/>
            <a:headEnd/>
            <a:tailEnd/>
          </a:ln>
          <a:effectLst/>
        </p:spPr>
        <p:txBody>
          <a:bodyPr lIns="69878" tIns="59164" rIns="69878" bIns="59164" anchor="ctr"/>
          <a:lstStyle/>
          <a:p>
            <a:pPr algn="ctr" defTabSz="1182688">
              <a:spcBef>
                <a:spcPct val="50000"/>
              </a:spcBef>
            </a:pPr>
            <a:r>
              <a:rPr lang="en-US" sz="1300" i="0" u="none">
                <a:latin typeface="Arial Narrow" pitchFamily="34" charset="0"/>
              </a:rPr>
              <a:t>APLIKASI DAN</a:t>
            </a:r>
          </a:p>
          <a:p>
            <a:pPr algn="ctr" defTabSz="1182688">
              <a:spcBef>
                <a:spcPct val="50000"/>
              </a:spcBef>
            </a:pPr>
            <a:r>
              <a:rPr lang="en-US" sz="1300" i="0" u="none">
                <a:latin typeface="Arial Narrow" pitchFamily="34" charset="0"/>
              </a:rPr>
              <a:t>PRE-ASESMEN</a:t>
            </a:r>
            <a:endParaRPr lang="en-US" sz="1600" i="0" u="none"/>
          </a:p>
        </p:txBody>
      </p:sp>
      <p:sp>
        <p:nvSpPr>
          <p:cNvPr id="484368" name="Text Box 16"/>
          <p:cNvSpPr txBox="1">
            <a:spLocks noChangeArrowheads="1"/>
          </p:cNvSpPr>
          <p:nvPr/>
        </p:nvSpPr>
        <p:spPr bwMode="auto">
          <a:xfrm rot="16200000">
            <a:off x="4865871" y="3432969"/>
            <a:ext cx="4360862" cy="628650"/>
          </a:xfrm>
          <a:prstGeom prst="rect">
            <a:avLst/>
          </a:prstGeom>
          <a:solidFill>
            <a:srgbClr val="EAEAEA"/>
          </a:solidFill>
          <a:ln w="9525">
            <a:solidFill>
              <a:schemeClr val="tx1"/>
            </a:solidFill>
            <a:miter lim="800000"/>
            <a:headEnd/>
            <a:tailEnd/>
          </a:ln>
          <a:effectLst/>
        </p:spPr>
        <p:txBody>
          <a:bodyPr lIns="69878" tIns="59164" rIns="69878" bIns="59164" anchor="ctr"/>
          <a:lstStyle/>
          <a:p>
            <a:pPr algn="ctr" defTabSz="1182688">
              <a:spcBef>
                <a:spcPct val="50000"/>
              </a:spcBef>
            </a:pPr>
            <a:r>
              <a:rPr lang="en-US" sz="1300" i="0" u="none">
                <a:latin typeface="Arial Narrow" pitchFamily="34" charset="0"/>
              </a:rPr>
              <a:t>REGISTRASI DAN PENGAWASAN</a:t>
            </a:r>
          </a:p>
          <a:p>
            <a:pPr algn="ctr" defTabSz="1182688">
              <a:spcBef>
                <a:spcPct val="50000"/>
              </a:spcBef>
            </a:pPr>
            <a:r>
              <a:rPr lang="en-US" sz="1300" i="0" u="none">
                <a:latin typeface="Arial Narrow" pitchFamily="34" charset="0"/>
              </a:rPr>
              <a:t>(quality maintenance)</a:t>
            </a:r>
            <a:endParaRPr lang="en-US" sz="1600" i="0" u="none"/>
          </a:p>
        </p:txBody>
      </p:sp>
      <p:sp>
        <p:nvSpPr>
          <p:cNvPr id="484369" name="Text Box 17"/>
          <p:cNvSpPr txBox="1">
            <a:spLocks noChangeArrowheads="1"/>
          </p:cNvSpPr>
          <p:nvPr/>
        </p:nvSpPr>
        <p:spPr bwMode="auto">
          <a:xfrm rot="16200000">
            <a:off x="5364347" y="4560094"/>
            <a:ext cx="2106612" cy="628650"/>
          </a:xfrm>
          <a:prstGeom prst="rect">
            <a:avLst/>
          </a:prstGeom>
          <a:solidFill>
            <a:srgbClr val="CC99FF"/>
          </a:solidFill>
          <a:ln w="9525">
            <a:solidFill>
              <a:schemeClr val="tx1"/>
            </a:solidFill>
            <a:miter lim="800000"/>
            <a:headEnd/>
            <a:tailEnd/>
          </a:ln>
          <a:effectLst/>
        </p:spPr>
        <p:txBody>
          <a:bodyPr lIns="69878" tIns="59164" rIns="69878" bIns="59164" anchor="ctr"/>
          <a:lstStyle/>
          <a:p>
            <a:pPr algn="ctr" defTabSz="1182688">
              <a:spcBef>
                <a:spcPct val="50000"/>
              </a:spcBef>
            </a:pPr>
            <a:r>
              <a:rPr lang="en-US" sz="1300" i="0" u="none">
                <a:latin typeface="Arial Narrow" pitchFamily="34" charset="0"/>
              </a:rPr>
              <a:t>"FINAL ASSESSMENT"</a:t>
            </a:r>
            <a:endParaRPr lang="en-US" sz="1600" i="0" u="none"/>
          </a:p>
        </p:txBody>
      </p:sp>
      <p:sp>
        <p:nvSpPr>
          <p:cNvPr id="484370" name="Text Box 18"/>
          <p:cNvSpPr txBox="1">
            <a:spLocks noChangeArrowheads="1"/>
          </p:cNvSpPr>
          <p:nvPr/>
        </p:nvSpPr>
        <p:spPr bwMode="auto">
          <a:xfrm rot="16200000">
            <a:off x="2218105" y="2943225"/>
            <a:ext cx="831850" cy="628650"/>
          </a:xfrm>
          <a:prstGeom prst="rect">
            <a:avLst/>
          </a:prstGeom>
          <a:noFill/>
          <a:ln w="9525">
            <a:solidFill>
              <a:schemeClr val="tx1"/>
            </a:solidFill>
            <a:miter lim="800000"/>
            <a:headEnd/>
            <a:tailEnd/>
          </a:ln>
          <a:effectLst/>
        </p:spPr>
        <p:txBody>
          <a:bodyPr vert="eaVert" lIns="69878" tIns="59164" rIns="69878" bIns="59164" anchor="ctr"/>
          <a:lstStyle/>
          <a:p>
            <a:pPr algn="ctr" defTabSz="1182688">
              <a:spcBef>
                <a:spcPct val="50000"/>
              </a:spcBef>
            </a:pPr>
            <a:r>
              <a:rPr lang="en-US" sz="1000" i="0" u="none">
                <a:solidFill>
                  <a:srgbClr val="CC0000"/>
                </a:solidFill>
              </a:rPr>
              <a:t>TAHAP 1</a:t>
            </a:r>
          </a:p>
        </p:txBody>
      </p:sp>
      <p:sp>
        <p:nvSpPr>
          <p:cNvPr id="484371" name="Text Box 19"/>
          <p:cNvSpPr txBox="1">
            <a:spLocks noChangeArrowheads="1"/>
          </p:cNvSpPr>
          <p:nvPr/>
        </p:nvSpPr>
        <p:spPr bwMode="auto">
          <a:xfrm rot="16200000">
            <a:off x="2748329" y="2844800"/>
            <a:ext cx="1028700" cy="628650"/>
          </a:xfrm>
          <a:prstGeom prst="rect">
            <a:avLst/>
          </a:prstGeom>
          <a:noFill/>
          <a:ln w="9525">
            <a:solidFill>
              <a:schemeClr val="tx1"/>
            </a:solidFill>
            <a:miter lim="800000"/>
            <a:headEnd/>
            <a:tailEnd/>
          </a:ln>
          <a:effectLst/>
        </p:spPr>
        <p:txBody>
          <a:bodyPr vert="eaVert" lIns="69878" tIns="59164" rIns="69878" bIns="59164" anchor="ctr"/>
          <a:lstStyle/>
          <a:p>
            <a:pPr algn="ctr" defTabSz="1182688">
              <a:spcBef>
                <a:spcPct val="50000"/>
              </a:spcBef>
            </a:pPr>
            <a:r>
              <a:rPr lang="en-US" sz="1000" i="0" u="none">
                <a:solidFill>
                  <a:srgbClr val="CC0000"/>
                </a:solidFill>
              </a:rPr>
              <a:t>TAHAP 2</a:t>
            </a:r>
            <a:endParaRPr lang="en-US" sz="1000" i="0" u="none"/>
          </a:p>
        </p:txBody>
      </p:sp>
      <p:sp>
        <p:nvSpPr>
          <p:cNvPr id="484372" name="Text Box 20"/>
          <p:cNvSpPr txBox="1">
            <a:spLocks noChangeArrowheads="1"/>
          </p:cNvSpPr>
          <p:nvPr/>
        </p:nvSpPr>
        <p:spPr bwMode="auto">
          <a:xfrm rot="16200000">
            <a:off x="3279349" y="2747169"/>
            <a:ext cx="1223962" cy="628650"/>
          </a:xfrm>
          <a:prstGeom prst="rect">
            <a:avLst/>
          </a:prstGeom>
          <a:noFill/>
          <a:ln w="9525">
            <a:solidFill>
              <a:schemeClr val="tx1"/>
            </a:solidFill>
            <a:miter lim="800000"/>
            <a:headEnd/>
            <a:tailEnd/>
          </a:ln>
          <a:effectLst/>
        </p:spPr>
        <p:txBody>
          <a:bodyPr vert="eaVert" lIns="69878" tIns="59164" rIns="69878" bIns="59164" anchor="ctr"/>
          <a:lstStyle/>
          <a:p>
            <a:pPr algn="ctr" defTabSz="1182688">
              <a:spcBef>
                <a:spcPct val="50000"/>
              </a:spcBef>
            </a:pPr>
            <a:r>
              <a:rPr lang="en-US" sz="1000" i="0" u="none">
                <a:solidFill>
                  <a:srgbClr val="CC0000"/>
                </a:solidFill>
              </a:rPr>
              <a:t>TAHAP 3</a:t>
            </a:r>
            <a:endParaRPr lang="en-US" sz="1000" i="0" u="none"/>
          </a:p>
        </p:txBody>
      </p:sp>
      <p:sp>
        <p:nvSpPr>
          <p:cNvPr id="484373" name="Text Box 21"/>
          <p:cNvSpPr txBox="1">
            <a:spLocks noChangeArrowheads="1"/>
          </p:cNvSpPr>
          <p:nvPr/>
        </p:nvSpPr>
        <p:spPr bwMode="auto">
          <a:xfrm rot="16200000">
            <a:off x="4340592" y="2551113"/>
            <a:ext cx="1616075" cy="628650"/>
          </a:xfrm>
          <a:prstGeom prst="rect">
            <a:avLst/>
          </a:prstGeom>
          <a:noFill/>
          <a:ln w="9525">
            <a:solidFill>
              <a:schemeClr val="tx1"/>
            </a:solidFill>
            <a:miter lim="800000"/>
            <a:headEnd/>
            <a:tailEnd/>
          </a:ln>
          <a:effectLst/>
        </p:spPr>
        <p:txBody>
          <a:bodyPr vert="eaVert" lIns="69878" tIns="59164" rIns="69878" bIns="59164" anchor="ctr"/>
          <a:lstStyle/>
          <a:p>
            <a:pPr algn="ctr" defTabSz="1182688">
              <a:spcBef>
                <a:spcPct val="50000"/>
              </a:spcBef>
            </a:pPr>
            <a:r>
              <a:rPr lang="en-US" sz="1000" i="0" u="none">
                <a:solidFill>
                  <a:srgbClr val="CC0000"/>
                </a:solidFill>
              </a:rPr>
              <a:t>TAHAP 5</a:t>
            </a:r>
          </a:p>
        </p:txBody>
      </p:sp>
      <p:sp>
        <p:nvSpPr>
          <p:cNvPr id="484375" name="Text Box 23"/>
          <p:cNvSpPr txBox="1">
            <a:spLocks noChangeArrowheads="1"/>
          </p:cNvSpPr>
          <p:nvPr/>
        </p:nvSpPr>
        <p:spPr bwMode="auto">
          <a:xfrm rot="16200000">
            <a:off x="4870146" y="2454947"/>
            <a:ext cx="1811337" cy="625720"/>
          </a:xfrm>
          <a:prstGeom prst="rect">
            <a:avLst/>
          </a:prstGeom>
          <a:noFill/>
          <a:ln w="9525">
            <a:solidFill>
              <a:schemeClr val="tx1"/>
            </a:solidFill>
            <a:miter lim="800000"/>
            <a:headEnd/>
            <a:tailEnd/>
          </a:ln>
          <a:effectLst/>
        </p:spPr>
        <p:txBody>
          <a:bodyPr vert="eaVert" lIns="69878" tIns="59164" rIns="69878" bIns="59164" anchor="ctr"/>
          <a:lstStyle/>
          <a:p>
            <a:pPr algn="ctr" defTabSz="1182688">
              <a:spcBef>
                <a:spcPct val="50000"/>
              </a:spcBef>
            </a:pPr>
            <a:r>
              <a:rPr lang="en-US" sz="1000" i="0" u="none">
                <a:solidFill>
                  <a:srgbClr val="CC0000"/>
                </a:solidFill>
              </a:rPr>
              <a:t>TAHAP 6</a:t>
            </a:r>
          </a:p>
        </p:txBody>
      </p:sp>
      <p:sp>
        <p:nvSpPr>
          <p:cNvPr id="484376" name="Text Box 24"/>
          <p:cNvSpPr txBox="1">
            <a:spLocks noChangeArrowheads="1"/>
          </p:cNvSpPr>
          <p:nvPr/>
        </p:nvSpPr>
        <p:spPr bwMode="auto">
          <a:xfrm rot="16200000">
            <a:off x="5359217" y="2297785"/>
            <a:ext cx="2106612" cy="644769"/>
          </a:xfrm>
          <a:prstGeom prst="rect">
            <a:avLst/>
          </a:prstGeom>
          <a:noFill/>
          <a:ln w="9525">
            <a:solidFill>
              <a:schemeClr val="tx1"/>
            </a:solidFill>
            <a:miter lim="800000"/>
            <a:headEnd/>
            <a:tailEnd/>
          </a:ln>
          <a:effectLst/>
        </p:spPr>
        <p:txBody>
          <a:bodyPr vert="eaVert" lIns="69878" tIns="59164" rIns="69878" bIns="59164" anchor="ctr"/>
          <a:lstStyle/>
          <a:p>
            <a:pPr algn="ctr" defTabSz="1182688">
              <a:spcBef>
                <a:spcPct val="50000"/>
              </a:spcBef>
            </a:pPr>
            <a:r>
              <a:rPr lang="en-US" sz="1000" i="0" u="none">
                <a:solidFill>
                  <a:srgbClr val="CC0000"/>
                </a:solidFill>
              </a:rPr>
              <a:t>TAHAP 7</a:t>
            </a:r>
          </a:p>
        </p:txBody>
      </p:sp>
      <p:sp>
        <p:nvSpPr>
          <p:cNvPr id="484377" name="Text Box 25"/>
          <p:cNvSpPr txBox="1">
            <a:spLocks noChangeArrowheads="1"/>
          </p:cNvSpPr>
          <p:nvPr/>
        </p:nvSpPr>
        <p:spPr bwMode="auto">
          <a:xfrm>
            <a:off x="2240574" y="1665289"/>
            <a:ext cx="825011" cy="319538"/>
          </a:xfrm>
          <a:prstGeom prst="rect">
            <a:avLst/>
          </a:prstGeom>
          <a:noFill/>
          <a:ln w="9525">
            <a:noFill/>
            <a:miter lim="800000"/>
            <a:headEnd/>
            <a:tailEnd/>
          </a:ln>
          <a:effectLst/>
        </p:spPr>
        <p:txBody>
          <a:bodyPr lIns="118327" tIns="59164" rIns="118327" bIns="59164">
            <a:spAutoFit/>
          </a:bodyPr>
          <a:lstStyle/>
          <a:p>
            <a:pPr defTabSz="1182688">
              <a:spcBef>
                <a:spcPct val="50000"/>
              </a:spcBef>
            </a:pPr>
            <a:r>
              <a:rPr lang="en-US" sz="1300" i="0" u="none"/>
              <a:t>WAKTU</a:t>
            </a:r>
          </a:p>
        </p:txBody>
      </p:sp>
      <p:sp>
        <p:nvSpPr>
          <p:cNvPr id="484378" name="Line 26"/>
          <p:cNvSpPr>
            <a:spLocks noChangeShapeType="1"/>
          </p:cNvSpPr>
          <p:nvPr/>
        </p:nvSpPr>
        <p:spPr bwMode="auto">
          <a:xfrm flipH="1">
            <a:off x="2331428" y="1566863"/>
            <a:ext cx="3477357" cy="0"/>
          </a:xfrm>
          <a:prstGeom prst="line">
            <a:avLst/>
          </a:prstGeom>
          <a:noFill/>
          <a:ln w="19050">
            <a:solidFill>
              <a:schemeClr val="tx1"/>
            </a:solidFill>
            <a:round/>
            <a:headEnd type="stealth" w="med" len="med"/>
            <a:tailEnd/>
          </a:ln>
          <a:effectLst/>
        </p:spPr>
        <p:txBody>
          <a:bodyPr wrap="none" anchor="ctr"/>
          <a:lstStyle/>
          <a:p>
            <a:endParaRPr lang="id-ID"/>
          </a:p>
        </p:txBody>
      </p:sp>
      <p:sp>
        <p:nvSpPr>
          <p:cNvPr id="484379" name="Text Box 27"/>
          <p:cNvSpPr txBox="1">
            <a:spLocks noChangeArrowheads="1"/>
          </p:cNvSpPr>
          <p:nvPr/>
        </p:nvSpPr>
        <p:spPr bwMode="auto">
          <a:xfrm rot="16200000">
            <a:off x="7001425" y="2679476"/>
            <a:ext cx="1566862" cy="319538"/>
          </a:xfrm>
          <a:prstGeom prst="rect">
            <a:avLst/>
          </a:prstGeom>
          <a:noFill/>
          <a:ln w="9525">
            <a:noFill/>
            <a:miter lim="800000"/>
            <a:headEnd/>
            <a:tailEnd/>
          </a:ln>
          <a:effectLst/>
        </p:spPr>
        <p:txBody>
          <a:bodyPr lIns="118327" tIns="59164" rIns="118327" bIns="59164">
            <a:spAutoFit/>
          </a:bodyPr>
          <a:lstStyle/>
          <a:p>
            <a:pPr defTabSz="1182688">
              <a:spcBef>
                <a:spcPct val="50000"/>
              </a:spcBef>
            </a:pPr>
            <a:r>
              <a:rPr lang="en-US" sz="1300" i="0" u="none">
                <a:latin typeface="Times New Roman" pitchFamily="18" charset="0"/>
              </a:rPr>
              <a:t>KETERLIBATAN</a:t>
            </a:r>
          </a:p>
        </p:txBody>
      </p:sp>
      <p:sp>
        <p:nvSpPr>
          <p:cNvPr id="484380" name="Line 28"/>
          <p:cNvSpPr>
            <a:spLocks noChangeShapeType="1"/>
          </p:cNvSpPr>
          <p:nvPr/>
        </p:nvSpPr>
        <p:spPr bwMode="auto">
          <a:xfrm>
            <a:off x="2057400" y="3722688"/>
            <a:ext cx="4665785" cy="0"/>
          </a:xfrm>
          <a:prstGeom prst="line">
            <a:avLst/>
          </a:prstGeom>
          <a:noFill/>
          <a:ln w="9525">
            <a:solidFill>
              <a:schemeClr val="tx1"/>
            </a:solidFill>
            <a:round/>
            <a:headEnd/>
            <a:tailEnd/>
          </a:ln>
          <a:effectLst/>
        </p:spPr>
        <p:txBody>
          <a:bodyPr wrap="none" anchor="ctr"/>
          <a:lstStyle/>
          <a:p>
            <a:endParaRPr lang="id-ID"/>
          </a:p>
        </p:txBody>
      </p:sp>
      <p:sp>
        <p:nvSpPr>
          <p:cNvPr id="484381" name="Line 29"/>
          <p:cNvSpPr>
            <a:spLocks noChangeShapeType="1"/>
          </p:cNvSpPr>
          <p:nvPr/>
        </p:nvSpPr>
        <p:spPr bwMode="auto">
          <a:xfrm flipV="1">
            <a:off x="7543800" y="1566864"/>
            <a:ext cx="0" cy="2155825"/>
          </a:xfrm>
          <a:prstGeom prst="line">
            <a:avLst/>
          </a:prstGeom>
          <a:noFill/>
          <a:ln w="9525">
            <a:solidFill>
              <a:schemeClr val="tx1"/>
            </a:solidFill>
            <a:round/>
            <a:headEnd/>
            <a:tailEnd type="triangle" w="med" len="med"/>
          </a:ln>
          <a:effectLst/>
        </p:spPr>
        <p:txBody>
          <a:bodyPr wrap="none" anchor="ctr"/>
          <a:lstStyle/>
          <a:p>
            <a:endParaRPr lang="id-ID"/>
          </a:p>
        </p:txBody>
      </p:sp>
      <p:sp>
        <p:nvSpPr>
          <p:cNvPr id="484382" name="Line 30"/>
          <p:cNvSpPr>
            <a:spLocks noChangeShapeType="1"/>
          </p:cNvSpPr>
          <p:nvPr/>
        </p:nvSpPr>
        <p:spPr bwMode="auto">
          <a:xfrm flipH="1">
            <a:off x="7360628" y="3722688"/>
            <a:ext cx="183173" cy="0"/>
          </a:xfrm>
          <a:prstGeom prst="line">
            <a:avLst/>
          </a:prstGeom>
          <a:noFill/>
          <a:ln w="9525">
            <a:solidFill>
              <a:schemeClr val="tx1"/>
            </a:solidFill>
            <a:round/>
            <a:headEnd/>
            <a:tailEnd/>
          </a:ln>
          <a:effectLst/>
        </p:spPr>
        <p:txBody>
          <a:bodyPr wrap="none" anchor="ctr"/>
          <a:lstStyle/>
          <a:p>
            <a:endParaRPr lang="id-ID"/>
          </a:p>
        </p:txBody>
      </p:sp>
      <p:sp>
        <p:nvSpPr>
          <p:cNvPr id="484384" name="Rectangle 32"/>
          <p:cNvSpPr>
            <a:spLocks noChangeArrowheads="1"/>
          </p:cNvSpPr>
          <p:nvPr/>
        </p:nvSpPr>
        <p:spPr bwMode="auto">
          <a:xfrm>
            <a:off x="1008185" y="293689"/>
            <a:ext cx="7495443" cy="490537"/>
          </a:xfrm>
          <a:prstGeom prst="rect">
            <a:avLst/>
          </a:prstGeom>
          <a:noFill/>
          <a:ln w="9525">
            <a:noFill/>
            <a:miter lim="800000"/>
            <a:headEnd/>
            <a:tailEnd/>
          </a:ln>
          <a:effectLst/>
        </p:spPr>
        <p:txBody>
          <a:bodyPr lIns="95787" tIns="47892" rIns="95787" bIns="47892" anchor="ctr"/>
          <a:lstStyle/>
          <a:p>
            <a:pPr algn="r" defTabSz="957263"/>
            <a:r>
              <a:rPr kumimoji="1" lang="id-ID" sz="2100" i="0" u="none">
                <a:solidFill>
                  <a:srgbClr val="0000FF"/>
                </a:solidFill>
              </a:rPr>
              <a:t>I</a:t>
            </a:r>
            <a:r>
              <a:rPr kumimoji="1" lang="id-ID" sz="1300" i="0" u="none">
                <a:solidFill>
                  <a:srgbClr val="0000FF"/>
                </a:solidFill>
              </a:rPr>
              <a:t>MPLEMENTASI</a:t>
            </a:r>
            <a:r>
              <a:rPr kumimoji="1" lang="id-ID" sz="2100" i="0" u="none">
                <a:solidFill>
                  <a:srgbClr val="0000FF"/>
                </a:solidFill>
              </a:rPr>
              <a:t> S</a:t>
            </a:r>
            <a:r>
              <a:rPr kumimoji="1" lang="id-ID" sz="1300" i="0" u="none">
                <a:solidFill>
                  <a:srgbClr val="0000FF"/>
                </a:solidFill>
              </a:rPr>
              <a:t>ISTEM</a:t>
            </a:r>
            <a:r>
              <a:rPr kumimoji="1" lang="id-ID" sz="2100" i="0" u="none">
                <a:solidFill>
                  <a:srgbClr val="0000FF"/>
                </a:solidFill>
              </a:rPr>
              <a:t> M</a:t>
            </a:r>
            <a:r>
              <a:rPr kumimoji="1" lang="id-ID" sz="1300" i="0" u="none">
                <a:solidFill>
                  <a:srgbClr val="0000FF"/>
                </a:solidFill>
              </a:rPr>
              <a:t>UTU</a:t>
            </a:r>
            <a:endParaRPr kumimoji="1" lang="en-US" sz="1300" i="0" u="none">
              <a:solidFill>
                <a:srgbClr val="0000FF"/>
              </a:solidFill>
            </a:endParaRPr>
          </a:p>
        </p:txBody>
      </p:sp>
      <p:sp>
        <p:nvSpPr>
          <p:cNvPr id="484385" name="Text Box 33"/>
          <p:cNvSpPr txBox="1">
            <a:spLocks noChangeArrowheads="1"/>
          </p:cNvSpPr>
          <p:nvPr/>
        </p:nvSpPr>
        <p:spPr bwMode="auto">
          <a:xfrm rot="16200000">
            <a:off x="3782708" y="2626519"/>
            <a:ext cx="1471612" cy="628650"/>
          </a:xfrm>
          <a:prstGeom prst="rect">
            <a:avLst/>
          </a:prstGeom>
          <a:noFill/>
          <a:ln w="9525">
            <a:solidFill>
              <a:schemeClr val="tx1"/>
            </a:solidFill>
            <a:miter lim="800000"/>
            <a:headEnd/>
            <a:tailEnd/>
          </a:ln>
          <a:effectLst/>
        </p:spPr>
        <p:txBody>
          <a:bodyPr vert="eaVert" lIns="69878" tIns="59164" rIns="69878" bIns="59164" anchor="ctr"/>
          <a:lstStyle/>
          <a:p>
            <a:pPr algn="ctr" defTabSz="1182688">
              <a:spcBef>
                <a:spcPct val="50000"/>
              </a:spcBef>
            </a:pPr>
            <a:r>
              <a:rPr lang="en-US" sz="1000" i="0" u="none">
                <a:solidFill>
                  <a:srgbClr val="CC0000"/>
                </a:solidFill>
              </a:rPr>
              <a:t>TAHAP 4</a:t>
            </a:r>
          </a:p>
        </p:txBody>
      </p:sp>
      <p:sp>
        <p:nvSpPr>
          <p:cNvPr id="484386" name="Rectangle 34"/>
          <p:cNvSpPr>
            <a:spLocks noChangeArrowheads="1"/>
          </p:cNvSpPr>
          <p:nvPr/>
        </p:nvSpPr>
        <p:spPr bwMode="auto">
          <a:xfrm>
            <a:off x="915866" y="981076"/>
            <a:ext cx="7772400" cy="392113"/>
          </a:xfrm>
          <a:prstGeom prst="rect">
            <a:avLst/>
          </a:prstGeom>
          <a:noFill/>
          <a:ln w="9525">
            <a:noFill/>
            <a:miter lim="800000"/>
            <a:headEnd/>
            <a:tailEnd/>
          </a:ln>
          <a:effectLst/>
        </p:spPr>
        <p:txBody>
          <a:bodyPr lIns="95730" tIns="47864" rIns="95730" bIns="47864" anchor="ctr"/>
          <a:lstStyle/>
          <a:p>
            <a:pPr algn="ctr" defTabSz="957263"/>
            <a:r>
              <a:rPr kumimoji="1" lang="en-US" sz="2300" i="0" u="none">
                <a:solidFill>
                  <a:srgbClr val="000000"/>
                </a:solidFill>
              </a:rPr>
              <a:t>Tahapan Implementasi ISO 9001</a:t>
            </a:r>
            <a:endParaRPr kumimoji="1" lang="en-US" sz="2300" i="0" u="none"/>
          </a:p>
        </p:txBody>
      </p:sp>
      <p:sp>
        <p:nvSpPr>
          <p:cNvPr id="484387" name="Rectangle 35"/>
          <p:cNvSpPr>
            <a:spLocks noGrp="1" noChangeArrowheads="1"/>
          </p:cNvSpPr>
          <p:nvPr>
            <p:ph type="title"/>
          </p:nvPr>
        </p:nvSpPr>
        <p:spPr/>
        <p:txBody>
          <a:bodyPr/>
          <a:lstStyle/>
          <a:p>
            <a:endParaRPr lang="id-ID"/>
          </a:p>
        </p:txBody>
      </p:sp>
      <p:sp>
        <p:nvSpPr>
          <p:cNvPr id="484388" name="AutoShape 36">
            <a:hlinkClick r:id="rId2" action="ppaction://hlinkpres?slideindex=1&amp;slidetitle=" highlightClick="1"/>
          </p:cNvPr>
          <p:cNvSpPr>
            <a:spLocks noChangeArrowheads="1"/>
          </p:cNvSpPr>
          <p:nvPr/>
        </p:nvSpPr>
        <p:spPr bwMode="auto">
          <a:xfrm>
            <a:off x="2113085" y="3789363"/>
            <a:ext cx="5250474" cy="2087562"/>
          </a:xfrm>
          <a:prstGeom prst="actionButtonForwardNext">
            <a:avLst/>
          </a:prstGeom>
          <a:noFill/>
          <a:ln w="9525">
            <a:noFill/>
            <a:miter lim="800000"/>
            <a:headEnd/>
            <a:tailEnd/>
          </a:ln>
          <a:effectLst/>
        </p:spPr>
        <p:txBody>
          <a:bodyPr wrap="none" lIns="36000" tIns="36000" rIns="36000" bIns="36000" anchor="ctr"/>
          <a:lstStyle/>
          <a:p>
            <a:endParaRPr lang="id-ID"/>
          </a:p>
        </p:txBody>
      </p:sp>
      <p:pic>
        <p:nvPicPr>
          <p:cNvPr id="35" name="Picture 2" descr="http://www.alliedautomotive.com/Portals/157413/images/ISO-9001-2008-Certified.jpg"/>
          <p:cNvPicPr>
            <a:picLocks noChangeAspect="1" noChangeArrowheads="1"/>
          </p:cNvPicPr>
          <p:nvPr/>
        </p:nvPicPr>
        <p:blipFill>
          <a:blip r:embed="rId3"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3"/>
          <p:cNvSpPr>
            <a:spLocks noGrp="1"/>
          </p:cNvSpPr>
          <p:nvPr>
            <p:ph type="ftr" sz="quarter" idx="10"/>
          </p:nvPr>
        </p:nvSpPr>
        <p:spPr/>
        <p:txBody>
          <a:bodyPr/>
          <a:lstStyle/>
          <a:p>
            <a:r>
              <a:rPr lang="en-US"/>
              <a:t>halaman </a:t>
            </a:r>
            <a:fld id="{14F236AC-DE37-4ACA-83EC-8521F7B3A874}" type="slidenum">
              <a:rPr lang="en-US"/>
              <a:pPr/>
              <a:t>41</a:t>
            </a:fld>
            <a:r>
              <a:rPr lang="en-US"/>
              <a:t>  dari 50 halaman</a:t>
            </a:r>
          </a:p>
        </p:txBody>
      </p:sp>
      <p:sp>
        <p:nvSpPr>
          <p:cNvPr id="1224706" name="Rectangle 2"/>
          <p:cNvSpPr>
            <a:spLocks noGrp="1" noChangeArrowheads="1"/>
          </p:cNvSpPr>
          <p:nvPr>
            <p:ph type="body" idx="1"/>
          </p:nvPr>
        </p:nvSpPr>
        <p:spPr bwMode="auto">
          <a:xfrm>
            <a:off x="1006720" y="1298575"/>
            <a:ext cx="7681546" cy="4656138"/>
          </a:xfrm>
          <a:solidFill>
            <a:srgbClr val="FFFFFF"/>
          </a:solidFill>
          <a:ln>
            <a:solidFill>
              <a:srgbClr val="000000"/>
            </a:solidFill>
            <a:miter lim="800000"/>
            <a:headEnd/>
            <a:tailEnd/>
          </a:ln>
          <a:effectLst>
            <a:outerShdw dist="35921" dir="2700000" algn="ctr" rotWithShape="0">
              <a:srgbClr val="808080"/>
            </a:outerShdw>
          </a:effectLst>
        </p:spPr>
        <p:txBody>
          <a:bodyPr vert="horz" wrap="square" lIns="118387" tIns="59194" rIns="118387" bIns="59194" numCol="1" anchor="t" anchorCtr="0" compatLnSpc="1">
            <a:prstTxWarp prst="textNoShape">
              <a:avLst/>
            </a:prstTxWarp>
            <a:normAutofit fontScale="70000" lnSpcReduction="20000"/>
          </a:bodyPr>
          <a:lstStyle/>
          <a:p>
            <a:pPr marL="277813" indent="-277813" defTabSz="739775">
              <a:lnSpc>
                <a:spcPct val="90000"/>
              </a:lnSpc>
              <a:tabLst>
                <a:tab pos="571500" algn="l"/>
                <a:tab pos="1201738" algn="l"/>
              </a:tabLst>
            </a:pPr>
            <a:endParaRPr lang="en-US"/>
          </a:p>
          <a:p>
            <a:pPr marL="277813" indent="-277813" defTabSz="739775">
              <a:lnSpc>
                <a:spcPct val="90000"/>
              </a:lnSpc>
              <a:buFont typeface="Monotype Sorts" pitchFamily="2" charset="2"/>
              <a:buNone/>
              <a:tabLst>
                <a:tab pos="571500" algn="l"/>
                <a:tab pos="1201738" algn="l"/>
              </a:tabLst>
            </a:pPr>
            <a:endParaRPr lang="en-US"/>
          </a:p>
          <a:p>
            <a:pPr marL="277813" indent="-277813" defTabSz="739775">
              <a:lnSpc>
                <a:spcPct val="90000"/>
              </a:lnSpc>
              <a:tabLst>
                <a:tab pos="571500" algn="l"/>
                <a:tab pos="1201738" algn="l"/>
              </a:tabLst>
            </a:pPr>
            <a:endParaRPr lang="en-US"/>
          </a:p>
          <a:p>
            <a:pPr marL="277813" indent="-277813" defTabSz="739775">
              <a:lnSpc>
                <a:spcPct val="90000"/>
              </a:lnSpc>
              <a:tabLst>
                <a:tab pos="571500" algn="l"/>
                <a:tab pos="1201738" algn="l"/>
              </a:tabLst>
            </a:pPr>
            <a:endParaRPr lang="en-US"/>
          </a:p>
          <a:p>
            <a:pPr marL="277813" indent="-277813" defTabSz="739775">
              <a:lnSpc>
                <a:spcPct val="90000"/>
              </a:lnSpc>
              <a:tabLst>
                <a:tab pos="571500" algn="l"/>
                <a:tab pos="1201738" algn="l"/>
              </a:tabLst>
            </a:pPr>
            <a:endParaRPr lang="en-US"/>
          </a:p>
          <a:p>
            <a:pPr marL="277813" indent="-277813" defTabSz="739775">
              <a:lnSpc>
                <a:spcPct val="90000"/>
              </a:lnSpc>
              <a:tabLst>
                <a:tab pos="571500" algn="l"/>
                <a:tab pos="1201738" algn="l"/>
              </a:tabLst>
            </a:pPr>
            <a:endParaRPr lang="en-US"/>
          </a:p>
          <a:p>
            <a:pPr marL="277813" indent="-277813" defTabSz="739775">
              <a:lnSpc>
                <a:spcPct val="90000"/>
              </a:lnSpc>
              <a:tabLst>
                <a:tab pos="571500" algn="l"/>
                <a:tab pos="1201738" algn="l"/>
              </a:tabLst>
            </a:pPr>
            <a:endParaRPr lang="en-US"/>
          </a:p>
          <a:p>
            <a:pPr marL="277813" indent="-277813" defTabSz="739775">
              <a:lnSpc>
                <a:spcPct val="90000"/>
              </a:lnSpc>
              <a:tabLst>
                <a:tab pos="571500" algn="l"/>
                <a:tab pos="1201738" algn="l"/>
              </a:tabLst>
            </a:pPr>
            <a:endParaRPr lang="en-US"/>
          </a:p>
          <a:p>
            <a:pPr marL="277813" indent="-277813" defTabSz="739775">
              <a:lnSpc>
                <a:spcPct val="90000"/>
              </a:lnSpc>
              <a:tabLst>
                <a:tab pos="571500" algn="l"/>
                <a:tab pos="1201738" algn="l"/>
              </a:tabLst>
            </a:pPr>
            <a:endParaRPr lang="en-US"/>
          </a:p>
          <a:p>
            <a:pPr marL="277813" indent="-277813" defTabSz="739775">
              <a:lnSpc>
                <a:spcPct val="90000"/>
              </a:lnSpc>
              <a:tabLst>
                <a:tab pos="571500" algn="l"/>
                <a:tab pos="1201738" algn="l"/>
              </a:tabLst>
            </a:pPr>
            <a:endParaRPr lang="en-US"/>
          </a:p>
          <a:p>
            <a:pPr marL="277813" indent="-277813" defTabSz="739775">
              <a:lnSpc>
                <a:spcPct val="90000"/>
              </a:lnSpc>
              <a:tabLst>
                <a:tab pos="571500" algn="l"/>
                <a:tab pos="1201738" algn="l"/>
              </a:tabLst>
            </a:pPr>
            <a:endParaRPr lang="en-US"/>
          </a:p>
          <a:p>
            <a:pPr marL="277813" indent="-277813" defTabSz="739775">
              <a:lnSpc>
                <a:spcPct val="90000"/>
              </a:lnSpc>
              <a:tabLst>
                <a:tab pos="571500" algn="l"/>
                <a:tab pos="1201738" algn="l"/>
              </a:tabLst>
            </a:pPr>
            <a:endParaRPr lang="en-US"/>
          </a:p>
          <a:p>
            <a:pPr marL="277813" indent="-277813" defTabSz="739775">
              <a:lnSpc>
                <a:spcPct val="90000"/>
              </a:lnSpc>
              <a:tabLst>
                <a:tab pos="571500" algn="l"/>
                <a:tab pos="1201738" algn="l"/>
              </a:tabLst>
            </a:pPr>
            <a:endParaRPr lang="en-US"/>
          </a:p>
          <a:p>
            <a:pPr marL="277813" indent="-277813" defTabSz="739775">
              <a:lnSpc>
                <a:spcPct val="90000"/>
              </a:lnSpc>
              <a:buFont typeface="Monotype Sorts" pitchFamily="2" charset="2"/>
              <a:buNone/>
              <a:tabLst>
                <a:tab pos="571500" algn="l"/>
                <a:tab pos="1201738" algn="l"/>
              </a:tabLst>
            </a:pPr>
            <a:r>
              <a:rPr lang="en-US"/>
              <a:t>*) </a:t>
            </a:r>
            <a:r>
              <a:rPr lang="en-US" sz="1600"/>
              <a:t>Jangka waktu tidak baku disesuaikan dengan kondisi perusahaan</a:t>
            </a:r>
            <a:endParaRPr lang="en-US"/>
          </a:p>
        </p:txBody>
      </p:sp>
      <p:sp>
        <p:nvSpPr>
          <p:cNvPr id="1224707" name="Rectangle 3"/>
          <p:cNvSpPr>
            <a:spLocks noGrp="1" noChangeArrowheads="1"/>
          </p:cNvSpPr>
          <p:nvPr>
            <p:ph type="title"/>
          </p:nvPr>
        </p:nvSpPr>
        <p:spPr>
          <a:xfrm>
            <a:off x="731228" y="514351"/>
            <a:ext cx="7768003" cy="365125"/>
          </a:xfrm>
        </p:spPr>
        <p:txBody>
          <a:bodyPr>
            <a:normAutofit fontScale="90000"/>
          </a:bodyPr>
          <a:lstStyle/>
          <a:p>
            <a:pPr algn="r"/>
            <a:r>
              <a:rPr lang="en-US"/>
              <a:t>ACTION PLAN SET-UP SMM</a:t>
            </a:r>
          </a:p>
        </p:txBody>
      </p:sp>
      <p:sp>
        <p:nvSpPr>
          <p:cNvPr id="1224708" name="Rectangle 4"/>
          <p:cNvSpPr>
            <a:spLocks noChangeArrowheads="1"/>
          </p:cNvSpPr>
          <p:nvPr/>
        </p:nvSpPr>
        <p:spPr bwMode="auto">
          <a:xfrm>
            <a:off x="1008185" y="1274764"/>
            <a:ext cx="7250723" cy="4606925"/>
          </a:xfrm>
          <a:prstGeom prst="rect">
            <a:avLst/>
          </a:prstGeom>
          <a:noFill/>
          <a:ln w="9525">
            <a:noFill/>
            <a:miter lim="800000"/>
            <a:headEnd/>
            <a:tailEnd/>
          </a:ln>
        </p:spPr>
        <p:txBody>
          <a:bodyPr lIns="95827" tIns="47913" rIns="95827" bIns="47913"/>
          <a:lstStyle/>
          <a:p>
            <a:pPr marL="277813" indent="-277813" algn="just" defTabSz="739775">
              <a:spcBef>
                <a:spcPct val="20000"/>
              </a:spcBef>
              <a:buClr>
                <a:srgbClr val="CC0000"/>
              </a:buClr>
              <a:buFont typeface="Monotype Sorts" pitchFamily="2" charset="2"/>
              <a:buNone/>
            </a:pPr>
            <a:r>
              <a:rPr kumimoji="1" lang="en-US" sz="2000" i="0" u="none">
                <a:solidFill>
                  <a:srgbClr val="0000CC"/>
                </a:solidFill>
              </a:rPr>
              <a:t>	</a:t>
            </a:r>
            <a:endParaRPr kumimoji="1" lang="en-US" sz="1800" i="0" u="none">
              <a:solidFill>
                <a:srgbClr val="008000"/>
              </a:solidFill>
            </a:endParaRPr>
          </a:p>
        </p:txBody>
      </p:sp>
      <p:sp>
        <p:nvSpPr>
          <p:cNvPr id="1224710" name="Rectangle 6"/>
          <p:cNvSpPr>
            <a:spLocks noChangeArrowheads="1"/>
          </p:cNvSpPr>
          <p:nvPr/>
        </p:nvSpPr>
        <p:spPr bwMode="auto">
          <a:xfrm>
            <a:off x="983274" y="1196976"/>
            <a:ext cx="7249257" cy="4524375"/>
          </a:xfrm>
          <a:prstGeom prst="rect">
            <a:avLst/>
          </a:prstGeom>
          <a:noFill/>
          <a:ln w="9525">
            <a:noFill/>
            <a:miter lim="800000"/>
            <a:headEnd/>
            <a:tailEnd/>
          </a:ln>
        </p:spPr>
        <p:txBody>
          <a:bodyPr lIns="95827" tIns="47913" rIns="95827" bIns="47913"/>
          <a:lstStyle/>
          <a:p>
            <a:pPr marL="277813" indent="-277813" algn="just" defTabSz="739775">
              <a:spcBef>
                <a:spcPct val="20000"/>
              </a:spcBef>
              <a:buClr>
                <a:srgbClr val="CC0000"/>
              </a:buClr>
              <a:buFont typeface="Monotype Sorts" pitchFamily="2" charset="2"/>
              <a:buNone/>
            </a:pPr>
            <a:endParaRPr kumimoji="1" lang="id-ID" sz="1800" i="0" u="none">
              <a:solidFill>
                <a:srgbClr val="008000"/>
              </a:solidFill>
            </a:endParaRPr>
          </a:p>
        </p:txBody>
      </p:sp>
      <p:sp>
        <p:nvSpPr>
          <p:cNvPr id="1224713" name="AutoShape 9"/>
          <p:cNvSpPr>
            <a:spLocks noChangeArrowheads="1"/>
          </p:cNvSpPr>
          <p:nvPr/>
        </p:nvSpPr>
        <p:spPr bwMode="auto">
          <a:xfrm>
            <a:off x="1191359" y="1924051"/>
            <a:ext cx="7224346" cy="784225"/>
          </a:xfrm>
          <a:prstGeom prst="roundRect">
            <a:avLst>
              <a:gd name="adj" fmla="val 16667"/>
            </a:avLst>
          </a:prstGeom>
          <a:solidFill>
            <a:srgbClr val="FFFFCC"/>
          </a:solidFill>
          <a:ln w="9525">
            <a:solidFill>
              <a:schemeClr val="tx1"/>
            </a:solidFill>
            <a:round/>
            <a:headEnd/>
            <a:tailEnd/>
          </a:ln>
          <a:effectLst>
            <a:outerShdw dist="107763" dir="2700000" algn="ctr" rotWithShape="0">
              <a:schemeClr val="bg2"/>
            </a:outerShdw>
          </a:effectLst>
        </p:spPr>
        <p:txBody>
          <a:bodyPr wrap="none" lIns="118387" tIns="59194" rIns="118387" bIns="59194" anchor="ctr"/>
          <a:lstStyle/>
          <a:p>
            <a:pPr algn="ctr" defTabSz="1184275"/>
            <a:r>
              <a:rPr lang="en-US" sz="2100" i="0" u="none">
                <a:latin typeface="Times New Roman" pitchFamily="18" charset="0"/>
              </a:rPr>
              <a:t>TAHAPAN IMPLEMENTASI ISO 9001</a:t>
            </a:r>
          </a:p>
        </p:txBody>
      </p:sp>
      <p:sp>
        <p:nvSpPr>
          <p:cNvPr id="1224714" name="AutoShape 10"/>
          <p:cNvSpPr>
            <a:spLocks noChangeArrowheads="1"/>
          </p:cNvSpPr>
          <p:nvPr/>
        </p:nvSpPr>
        <p:spPr bwMode="auto">
          <a:xfrm>
            <a:off x="2105759" y="2843213"/>
            <a:ext cx="1919654" cy="1371600"/>
          </a:xfrm>
          <a:prstGeom prst="chevron">
            <a:avLst>
              <a:gd name="adj" fmla="val 37905"/>
            </a:avLst>
          </a:prstGeom>
          <a:solidFill>
            <a:srgbClr val="FFCCFF"/>
          </a:solidFill>
          <a:ln w="9525">
            <a:solidFill>
              <a:schemeClr val="tx1"/>
            </a:solidFill>
            <a:miter lim="800000"/>
            <a:headEnd/>
            <a:tailEnd/>
          </a:ln>
          <a:effectLst>
            <a:outerShdw dist="107763" dir="2700000" algn="ctr" rotWithShape="0">
              <a:schemeClr val="bg2"/>
            </a:outerShdw>
          </a:effectLst>
        </p:spPr>
        <p:txBody>
          <a:bodyPr wrap="none" lIns="118387" tIns="59194" rIns="118387" bIns="59194" anchor="ctr"/>
          <a:lstStyle/>
          <a:p>
            <a:pPr algn="ctr" defTabSz="1184275"/>
            <a:r>
              <a:rPr lang="en-US" sz="1800" i="0" u="none">
                <a:latin typeface="Times New Roman" pitchFamily="18" charset="0"/>
              </a:rPr>
              <a:t>Tahap 2</a:t>
            </a:r>
          </a:p>
          <a:p>
            <a:pPr algn="ctr" defTabSz="1184275"/>
            <a:r>
              <a:rPr lang="en-US" sz="1800" i="0" u="none">
                <a:latin typeface="Times New Roman" pitchFamily="18" charset="0"/>
              </a:rPr>
              <a:t>     Pembentukan</a:t>
            </a:r>
          </a:p>
          <a:p>
            <a:pPr algn="ctr" defTabSz="1184275"/>
            <a:r>
              <a:rPr lang="en-US" sz="1800" i="0" u="none">
                <a:latin typeface="Times New Roman" pitchFamily="18" charset="0"/>
              </a:rPr>
              <a:t>Tim</a:t>
            </a:r>
          </a:p>
          <a:p>
            <a:pPr algn="ctr" defTabSz="1184275"/>
            <a:r>
              <a:rPr lang="en-US" sz="1800" i="0" u="none">
                <a:latin typeface="Times New Roman" pitchFamily="18" charset="0"/>
              </a:rPr>
              <a:t>    Implementasi</a:t>
            </a:r>
          </a:p>
          <a:p>
            <a:pPr algn="ctr" defTabSz="1184275"/>
            <a:endParaRPr lang="en-US" sz="1800" i="0" u="none">
              <a:latin typeface="Times New Roman" pitchFamily="18" charset="0"/>
            </a:endParaRPr>
          </a:p>
        </p:txBody>
      </p:sp>
      <p:sp>
        <p:nvSpPr>
          <p:cNvPr id="1224715" name="AutoShape 11"/>
          <p:cNvSpPr>
            <a:spLocks noChangeArrowheads="1"/>
          </p:cNvSpPr>
          <p:nvPr/>
        </p:nvSpPr>
        <p:spPr bwMode="auto">
          <a:xfrm>
            <a:off x="3859823" y="2843213"/>
            <a:ext cx="2086708" cy="1371600"/>
          </a:xfrm>
          <a:prstGeom prst="chevron">
            <a:avLst>
              <a:gd name="adj" fmla="val 41204"/>
            </a:avLst>
          </a:prstGeom>
          <a:solidFill>
            <a:srgbClr val="FFCCFF"/>
          </a:solidFill>
          <a:ln w="9525">
            <a:solidFill>
              <a:schemeClr val="tx1"/>
            </a:solidFill>
            <a:miter lim="800000"/>
            <a:headEnd/>
            <a:tailEnd/>
          </a:ln>
          <a:effectLst>
            <a:outerShdw dist="107763" dir="2700000" algn="ctr" rotWithShape="0">
              <a:schemeClr val="bg2"/>
            </a:outerShdw>
          </a:effectLst>
        </p:spPr>
        <p:txBody>
          <a:bodyPr wrap="none" lIns="118387" tIns="59194" rIns="118387" bIns="59194" anchor="ctr"/>
          <a:lstStyle/>
          <a:p>
            <a:pPr algn="ctr" defTabSz="1184275"/>
            <a:r>
              <a:rPr lang="en-US" sz="1800" i="0" u="none">
                <a:latin typeface="Times New Roman" pitchFamily="18" charset="0"/>
              </a:rPr>
              <a:t>Tahap 3</a:t>
            </a:r>
          </a:p>
          <a:p>
            <a:pPr algn="ctr" defTabSz="1184275"/>
            <a:r>
              <a:rPr lang="en-US" sz="1800" i="0" u="none">
                <a:latin typeface="Times New Roman" pitchFamily="18" charset="0"/>
              </a:rPr>
              <a:t>         Dokumentasi &amp;</a:t>
            </a:r>
          </a:p>
          <a:p>
            <a:pPr algn="ctr" defTabSz="1184275"/>
            <a:r>
              <a:rPr lang="en-US" sz="1800" i="0" u="none">
                <a:latin typeface="Times New Roman" pitchFamily="18" charset="0"/>
              </a:rPr>
              <a:t>       Implementasi</a:t>
            </a:r>
          </a:p>
          <a:p>
            <a:pPr algn="ctr" defTabSz="1184275"/>
            <a:r>
              <a:rPr lang="en-US" sz="1800" i="0" u="none">
                <a:latin typeface="Times New Roman" pitchFamily="18" charset="0"/>
              </a:rPr>
              <a:t>SM</a:t>
            </a:r>
            <a:r>
              <a:rPr lang="id-ID" sz="1800" i="0" u="none">
                <a:latin typeface="Times New Roman" pitchFamily="18" charset="0"/>
              </a:rPr>
              <a:t>M</a:t>
            </a:r>
            <a:endParaRPr lang="en-US" sz="1800" i="0" u="none">
              <a:latin typeface="Times New Roman" pitchFamily="18" charset="0"/>
            </a:endParaRPr>
          </a:p>
        </p:txBody>
      </p:sp>
      <p:sp>
        <p:nvSpPr>
          <p:cNvPr id="1224716" name="AutoShape 12"/>
          <p:cNvSpPr>
            <a:spLocks noChangeArrowheads="1"/>
          </p:cNvSpPr>
          <p:nvPr/>
        </p:nvSpPr>
        <p:spPr bwMode="auto">
          <a:xfrm>
            <a:off x="5671039" y="2843213"/>
            <a:ext cx="1739412" cy="1371600"/>
          </a:xfrm>
          <a:prstGeom prst="chevron">
            <a:avLst>
              <a:gd name="adj" fmla="val 34346"/>
            </a:avLst>
          </a:prstGeom>
          <a:solidFill>
            <a:srgbClr val="FFCCFF"/>
          </a:solidFill>
          <a:ln w="9525">
            <a:solidFill>
              <a:schemeClr val="tx1"/>
            </a:solidFill>
            <a:miter lim="800000"/>
            <a:headEnd/>
            <a:tailEnd/>
          </a:ln>
          <a:effectLst>
            <a:outerShdw dist="107763" dir="2700000" algn="ctr" rotWithShape="0">
              <a:schemeClr val="bg2"/>
            </a:outerShdw>
          </a:effectLst>
        </p:spPr>
        <p:txBody>
          <a:bodyPr wrap="none" lIns="118387" tIns="59194" rIns="118387" bIns="59194" anchor="ctr"/>
          <a:lstStyle/>
          <a:p>
            <a:pPr algn="ctr" defTabSz="1184275"/>
            <a:r>
              <a:rPr lang="en-US" sz="1800" i="0" u="none">
                <a:latin typeface="Times New Roman" pitchFamily="18" charset="0"/>
              </a:rPr>
              <a:t>Tahap 4</a:t>
            </a:r>
          </a:p>
          <a:p>
            <a:pPr algn="ctr" defTabSz="1184275"/>
            <a:r>
              <a:rPr lang="en-US" sz="1800" i="0" u="none">
                <a:latin typeface="Times New Roman" pitchFamily="18" charset="0"/>
              </a:rPr>
              <a:t>    Internal </a:t>
            </a:r>
          </a:p>
          <a:p>
            <a:pPr algn="ctr" defTabSz="1184275"/>
            <a:r>
              <a:rPr lang="en-US" sz="1800" i="0" u="none">
                <a:latin typeface="Times New Roman" pitchFamily="18" charset="0"/>
              </a:rPr>
              <a:t>   Audit &amp;</a:t>
            </a:r>
          </a:p>
          <a:p>
            <a:pPr algn="ctr" defTabSz="1184275"/>
            <a:r>
              <a:rPr lang="en-US" sz="1800" i="0" u="none">
                <a:latin typeface="Times New Roman" pitchFamily="18" charset="0"/>
              </a:rPr>
              <a:t>    Manag. Rev.</a:t>
            </a:r>
          </a:p>
        </p:txBody>
      </p:sp>
      <p:sp>
        <p:nvSpPr>
          <p:cNvPr id="1224717" name="AutoShape 13"/>
          <p:cNvSpPr>
            <a:spLocks noChangeArrowheads="1"/>
          </p:cNvSpPr>
          <p:nvPr/>
        </p:nvSpPr>
        <p:spPr bwMode="auto">
          <a:xfrm>
            <a:off x="7154008" y="2843213"/>
            <a:ext cx="1535723" cy="1371600"/>
          </a:xfrm>
          <a:prstGeom prst="chevron">
            <a:avLst>
              <a:gd name="adj" fmla="val 30324"/>
            </a:avLst>
          </a:prstGeom>
          <a:solidFill>
            <a:srgbClr val="FFCCFF"/>
          </a:solidFill>
          <a:ln w="9525">
            <a:solidFill>
              <a:schemeClr val="tx1"/>
            </a:solidFill>
            <a:miter lim="800000"/>
            <a:headEnd/>
            <a:tailEnd/>
          </a:ln>
          <a:effectLst>
            <a:outerShdw dist="107763" dir="2700000" algn="ctr" rotWithShape="0">
              <a:schemeClr val="bg2"/>
            </a:outerShdw>
          </a:effectLst>
        </p:spPr>
        <p:txBody>
          <a:bodyPr wrap="none" lIns="118387" tIns="59194" rIns="118387" bIns="59194" anchor="ctr"/>
          <a:lstStyle/>
          <a:p>
            <a:pPr algn="ctr" defTabSz="1184275"/>
            <a:r>
              <a:rPr lang="en-US" sz="1800" i="0" u="none">
                <a:latin typeface="Times New Roman" pitchFamily="18" charset="0"/>
              </a:rPr>
              <a:t>Tahap 5</a:t>
            </a:r>
          </a:p>
          <a:p>
            <a:pPr algn="ctr" defTabSz="1184275"/>
            <a:endParaRPr lang="en-US" sz="1800" i="0" u="none">
              <a:latin typeface="Times New Roman" pitchFamily="18" charset="0"/>
            </a:endParaRPr>
          </a:p>
          <a:p>
            <a:pPr algn="ctr" defTabSz="1184275"/>
            <a:r>
              <a:rPr lang="en-US" sz="1800" i="0" u="none">
                <a:latin typeface="Times New Roman" pitchFamily="18" charset="0"/>
              </a:rPr>
              <a:t>Proses</a:t>
            </a:r>
          </a:p>
          <a:p>
            <a:pPr algn="ctr" defTabSz="1184275"/>
            <a:r>
              <a:rPr lang="en-US" sz="1800" i="0" u="none">
                <a:latin typeface="Times New Roman" pitchFamily="18" charset="0"/>
              </a:rPr>
              <a:t>Sertifikasi</a:t>
            </a:r>
          </a:p>
        </p:txBody>
      </p:sp>
      <p:sp>
        <p:nvSpPr>
          <p:cNvPr id="1224718" name="AutoShape 14"/>
          <p:cNvSpPr>
            <a:spLocks noChangeArrowheads="1"/>
          </p:cNvSpPr>
          <p:nvPr/>
        </p:nvSpPr>
        <p:spPr bwMode="auto">
          <a:xfrm>
            <a:off x="1097574" y="2843213"/>
            <a:ext cx="1097573" cy="1371600"/>
          </a:xfrm>
          <a:prstGeom prst="homePlate">
            <a:avLst>
              <a:gd name="adj" fmla="val 25000"/>
            </a:avLst>
          </a:prstGeom>
          <a:solidFill>
            <a:srgbClr val="FFCCFF"/>
          </a:solidFill>
          <a:ln w="9525">
            <a:solidFill>
              <a:schemeClr val="tx1"/>
            </a:solidFill>
            <a:miter lim="800000"/>
            <a:headEnd/>
            <a:tailEnd/>
          </a:ln>
          <a:effectLst>
            <a:outerShdw dist="107763" dir="2700000" algn="ctr" rotWithShape="0">
              <a:schemeClr val="bg2"/>
            </a:outerShdw>
          </a:effectLst>
        </p:spPr>
        <p:txBody>
          <a:bodyPr wrap="none" lIns="118387" tIns="59194" rIns="118387" bIns="59194" anchor="ctr"/>
          <a:lstStyle/>
          <a:p>
            <a:pPr algn="ctr" defTabSz="1184275"/>
            <a:r>
              <a:rPr lang="en-US" sz="1800" i="0" u="none">
                <a:latin typeface="Times New Roman" pitchFamily="18" charset="0"/>
              </a:rPr>
              <a:t>Tahap 1</a:t>
            </a:r>
          </a:p>
          <a:p>
            <a:pPr algn="ctr" defTabSz="1184275"/>
            <a:endParaRPr lang="en-US" sz="1800" i="0" u="none">
              <a:latin typeface="Times New Roman" pitchFamily="18" charset="0"/>
            </a:endParaRPr>
          </a:p>
          <a:p>
            <a:pPr algn="ctr" defTabSz="1184275"/>
            <a:r>
              <a:rPr lang="en-US" sz="1800" i="0" u="none">
                <a:latin typeface="Times New Roman" pitchFamily="18" charset="0"/>
              </a:rPr>
              <a:t>Persiapan</a:t>
            </a:r>
          </a:p>
          <a:p>
            <a:pPr algn="ctr" defTabSz="1184275"/>
            <a:r>
              <a:rPr lang="en-US" sz="1800" i="0" u="none">
                <a:latin typeface="Times New Roman" pitchFamily="18" charset="0"/>
              </a:rPr>
              <a:t>Proyek</a:t>
            </a:r>
          </a:p>
        </p:txBody>
      </p:sp>
      <p:sp>
        <p:nvSpPr>
          <p:cNvPr id="1224719" name="AutoShape 15"/>
          <p:cNvSpPr>
            <a:spLocks noChangeArrowheads="1"/>
          </p:cNvSpPr>
          <p:nvPr/>
        </p:nvSpPr>
        <p:spPr bwMode="auto">
          <a:xfrm>
            <a:off x="990600" y="4510089"/>
            <a:ext cx="1387720" cy="784225"/>
          </a:xfrm>
          <a:prstGeom prst="diamond">
            <a:avLst/>
          </a:prstGeom>
          <a:solidFill>
            <a:srgbClr val="FFFFFF"/>
          </a:solidFill>
          <a:ln w="9525">
            <a:solidFill>
              <a:schemeClr val="tx1"/>
            </a:solidFill>
            <a:miter lim="800000"/>
            <a:headEnd/>
            <a:tailEnd/>
          </a:ln>
          <a:effectLst>
            <a:outerShdw dist="107763" dir="18900000" algn="ctr" rotWithShape="0">
              <a:schemeClr val="bg2"/>
            </a:outerShdw>
          </a:effectLst>
        </p:spPr>
        <p:txBody>
          <a:bodyPr wrap="none" lIns="118387" tIns="59194" rIns="118387" bIns="59194" anchor="ctr"/>
          <a:lstStyle/>
          <a:p>
            <a:pPr algn="ctr" defTabSz="1184275"/>
            <a:r>
              <a:rPr lang="en-US" sz="1600" i="0" u="none">
                <a:latin typeface="Times New Roman" pitchFamily="18" charset="0"/>
              </a:rPr>
              <a:t>1 minggu *)</a:t>
            </a:r>
          </a:p>
        </p:txBody>
      </p:sp>
      <p:sp>
        <p:nvSpPr>
          <p:cNvPr id="1224720" name="AutoShape 16"/>
          <p:cNvSpPr>
            <a:spLocks noChangeArrowheads="1"/>
          </p:cNvSpPr>
          <p:nvPr/>
        </p:nvSpPr>
        <p:spPr bwMode="auto">
          <a:xfrm>
            <a:off x="2442797" y="4510089"/>
            <a:ext cx="1463919" cy="784225"/>
          </a:xfrm>
          <a:prstGeom prst="diamond">
            <a:avLst/>
          </a:prstGeom>
          <a:solidFill>
            <a:srgbClr val="FFFFFF"/>
          </a:solidFill>
          <a:ln w="9525">
            <a:solidFill>
              <a:schemeClr val="tx1"/>
            </a:solidFill>
            <a:miter lim="800000"/>
            <a:headEnd/>
            <a:tailEnd/>
          </a:ln>
          <a:effectLst>
            <a:outerShdw dist="107763" dir="18900000" algn="ctr" rotWithShape="0">
              <a:schemeClr val="bg2"/>
            </a:outerShdw>
          </a:effectLst>
        </p:spPr>
        <p:txBody>
          <a:bodyPr wrap="none" lIns="118387" tIns="59194" rIns="118387" bIns="59194" anchor="ctr"/>
          <a:lstStyle/>
          <a:p>
            <a:pPr algn="ctr" defTabSz="1184275"/>
            <a:r>
              <a:rPr lang="en-US" sz="1600" i="0" u="none">
                <a:latin typeface="Times New Roman" pitchFamily="18" charset="0"/>
              </a:rPr>
              <a:t>1 minggu *)</a:t>
            </a:r>
          </a:p>
        </p:txBody>
      </p:sp>
      <p:sp>
        <p:nvSpPr>
          <p:cNvPr id="1224721" name="AutoShape 17"/>
          <p:cNvSpPr>
            <a:spLocks noChangeArrowheads="1"/>
          </p:cNvSpPr>
          <p:nvPr/>
        </p:nvSpPr>
        <p:spPr bwMode="auto">
          <a:xfrm>
            <a:off x="3934559" y="4510089"/>
            <a:ext cx="1462454" cy="784225"/>
          </a:xfrm>
          <a:prstGeom prst="diamond">
            <a:avLst/>
          </a:prstGeom>
          <a:solidFill>
            <a:srgbClr val="FFFFFF"/>
          </a:solidFill>
          <a:ln w="9525">
            <a:solidFill>
              <a:schemeClr val="tx1"/>
            </a:solidFill>
            <a:miter lim="800000"/>
            <a:headEnd/>
            <a:tailEnd/>
          </a:ln>
          <a:effectLst>
            <a:outerShdw dist="107763" dir="18900000" algn="ctr" rotWithShape="0">
              <a:schemeClr val="bg2"/>
            </a:outerShdw>
          </a:effectLst>
        </p:spPr>
        <p:txBody>
          <a:bodyPr wrap="none" lIns="118387" tIns="59194" rIns="118387" bIns="59194" anchor="ctr"/>
          <a:lstStyle/>
          <a:p>
            <a:pPr algn="ctr" defTabSz="1184275"/>
            <a:endParaRPr lang="en-US" sz="1600" i="0" u="none">
              <a:latin typeface="Times New Roman" pitchFamily="18" charset="0"/>
            </a:endParaRPr>
          </a:p>
          <a:p>
            <a:pPr algn="ctr" defTabSz="1184275"/>
            <a:endParaRPr lang="en-US" sz="1600" i="0" u="none">
              <a:latin typeface="Times New Roman" pitchFamily="18" charset="0"/>
            </a:endParaRPr>
          </a:p>
          <a:p>
            <a:pPr algn="ctr" defTabSz="1184275"/>
            <a:r>
              <a:rPr lang="en-US" sz="1600" i="0" u="none">
                <a:latin typeface="Times New Roman" pitchFamily="18" charset="0"/>
              </a:rPr>
              <a:t>16 minggu *)</a:t>
            </a:r>
          </a:p>
          <a:p>
            <a:pPr algn="ctr" defTabSz="1184275"/>
            <a:endParaRPr lang="en-US" sz="1600" i="0" u="none">
              <a:latin typeface="Times New Roman" pitchFamily="18" charset="0"/>
            </a:endParaRPr>
          </a:p>
          <a:p>
            <a:pPr algn="ctr" defTabSz="1184275"/>
            <a:endParaRPr lang="en-US" sz="1600" i="0" u="none">
              <a:latin typeface="Times New Roman" pitchFamily="18" charset="0"/>
            </a:endParaRPr>
          </a:p>
        </p:txBody>
      </p:sp>
      <p:sp>
        <p:nvSpPr>
          <p:cNvPr id="1224722" name="AutoShape 18"/>
          <p:cNvSpPr>
            <a:spLocks noChangeArrowheads="1"/>
          </p:cNvSpPr>
          <p:nvPr/>
        </p:nvSpPr>
        <p:spPr bwMode="auto">
          <a:xfrm>
            <a:off x="5489331" y="4510089"/>
            <a:ext cx="1462454" cy="784225"/>
          </a:xfrm>
          <a:prstGeom prst="diamond">
            <a:avLst/>
          </a:prstGeom>
          <a:solidFill>
            <a:srgbClr val="FFFFFF"/>
          </a:solidFill>
          <a:ln w="9525">
            <a:solidFill>
              <a:schemeClr val="tx1"/>
            </a:solidFill>
            <a:miter lim="800000"/>
            <a:headEnd/>
            <a:tailEnd/>
          </a:ln>
          <a:effectLst>
            <a:outerShdw dist="107763" dir="18900000" algn="ctr" rotWithShape="0">
              <a:schemeClr val="bg2"/>
            </a:outerShdw>
          </a:effectLst>
        </p:spPr>
        <p:txBody>
          <a:bodyPr wrap="none" lIns="118387" tIns="59194" rIns="118387" bIns="59194" anchor="ctr"/>
          <a:lstStyle/>
          <a:p>
            <a:pPr algn="ctr" defTabSz="1184275"/>
            <a:endParaRPr lang="en-US" sz="1600" i="0" u="none">
              <a:latin typeface="Times New Roman" pitchFamily="18" charset="0"/>
            </a:endParaRPr>
          </a:p>
          <a:p>
            <a:pPr algn="ctr" defTabSz="1184275"/>
            <a:endParaRPr lang="en-US" sz="1600" i="0" u="none">
              <a:latin typeface="Times New Roman" pitchFamily="18" charset="0"/>
            </a:endParaRPr>
          </a:p>
          <a:p>
            <a:pPr algn="ctr" defTabSz="1184275"/>
            <a:r>
              <a:rPr lang="en-US" sz="1600" i="0" u="none">
                <a:latin typeface="Times New Roman" pitchFamily="18" charset="0"/>
              </a:rPr>
              <a:t>6 minggu *)</a:t>
            </a:r>
          </a:p>
          <a:p>
            <a:pPr algn="ctr" defTabSz="1184275"/>
            <a:endParaRPr lang="en-US" sz="1600" i="0" u="none">
              <a:latin typeface="Times New Roman" pitchFamily="18" charset="0"/>
            </a:endParaRPr>
          </a:p>
          <a:p>
            <a:pPr algn="ctr" defTabSz="1184275"/>
            <a:endParaRPr lang="en-US" sz="1600" i="0" u="none">
              <a:latin typeface="Times New Roman" pitchFamily="18" charset="0"/>
            </a:endParaRPr>
          </a:p>
        </p:txBody>
      </p:sp>
      <p:sp>
        <p:nvSpPr>
          <p:cNvPr id="1224723" name="AutoShape 19"/>
          <p:cNvSpPr>
            <a:spLocks noChangeArrowheads="1"/>
          </p:cNvSpPr>
          <p:nvPr/>
        </p:nvSpPr>
        <p:spPr bwMode="auto">
          <a:xfrm>
            <a:off x="7044104" y="4510089"/>
            <a:ext cx="1463919" cy="784225"/>
          </a:xfrm>
          <a:prstGeom prst="diamond">
            <a:avLst/>
          </a:prstGeom>
          <a:solidFill>
            <a:srgbClr val="FFFFFF"/>
          </a:solidFill>
          <a:ln w="9525">
            <a:solidFill>
              <a:schemeClr val="tx1"/>
            </a:solidFill>
            <a:miter lim="800000"/>
            <a:headEnd/>
            <a:tailEnd/>
          </a:ln>
          <a:effectLst>
            <a:outerShdw dist="107763" dir="18900000" algn="ctr" rotWithShape="0">
              <a:schemeClr val="bg2"/>
            </a:outerShdw>
          </a:effectLst>
        </p:spPr>
        <p:txBody>
          <a:bodyPr wrap="none" lIns="118387" tIns="59194" rIns="118387" bIns="59194" anchor="ctr"/>
          <a:lstStyle/>
          <a:p>
            <a:pPr algn="ctr" defTabSz="1184275"/>
            <a:endParaRPr lang="en-US" sz="1600" i="0" u="none">
              <a:latin typeface="Times New Roman" pitchFamily="18" charset="0"/>
            </a:endParaRPr>
          </a:p>
          <a:p>
            <a:pPr algn="ctr" defTabSz="1184275"/>
            <a:endParaRPr lang="en-US" sz="1600" i="0" u="none">
              <a:latin typeface="Times New Roman" pitchFamily="18" charset="0"/>
            </a:endParaRPr>
          </a:p>
          <a:p>
            <a:pPr algn="ctr" defTabSz="1184275"/>
            <a:r>
              <a:rPr lang="en-US" sz="1600" i="0" u="none">
                <a:latin typeface="Times New Roman" pitchFamily="18" charset="0"/>
              </a:rPr>
              <a:t>6  Minggu *)</a:t>
            </a:r>
          </a:p>
          <a:p>
            <a:pPr algn="ctr" defTabSz="1184275"/>
            <a:endParaRPr lang="en-US" sz="1600" i="0" u="none">
              <a:latin typeface="Times New Roman" pitchFamily="18" charset="0"/>
            </a:endParaRPr>
          </a:p>
          <a:p>
            <a:pPr algn="ctr" defTabSz="1184275"/>
            <a:endParaRPr lang="en-US" sz="1600" i="0" u="none">
              <a:latin typeface="Times New Roman" pitchFamily="18" charset="0"/>
            </a:endParaRPr>
          </a:p>
        </p:txBody>
      </p:sp>
      <p:pic>
        <p:nvPicPr>
          <p:cNvPr id="18"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halaman </a:t>
            </a:r>
            <a:fld id="{3215A6C2-DC32-44CD-ADAB-046C41E7D3CA}" type="slidenum">
              <a:rPr lang="en-US"/>
              <a:pPr/>
              <a:t>42</a:t>
            </a:fld>
            <a:r>
              <a:rPr lang="en-US"/>
              <a:t>  dari 50 halaman</a:t>
            </a:r>
          </a:p>
        </p:txBody>
      </p:sp>
      <p:sp>
        <p:nvSpPr>
          <p:cNvPr id="286723" name="Rectangle 3"/>
          <p:cNvSpPr>
            <a:spLocks noGrp="1" noChangeArrowheads="1"/>
          </p:cNvSpPr>
          <p:nvPr>
            <p:ph type="body" idx="1"/>
          </p:nvPr>
        </p:nvSpPr>
        <p:spPr bwMode="auto">
          <a:xfrm>
            <a:off x="914400" y="1485920"/>
            <a:ext cx="7496908" cy="4800600"/>
          </a:xfrm>
          <a:noFill/>
          <a:ln>
            <a:miter lim="800000"/>
            <a:headEnd/>
            <a:tailEnd/>
          </a:ln>
        </p:spPr>
        <p:txBody>
          <a:bodyPr vert="horz" wrap="square" lIns="118327" tIns="59164" rIns="118327" bIns="59164" numCol="1" anchor="t" anchorCtr="0" compatLnSpc="1">
            <a:prstTxWarp prst="textNoShape">
              <a:avLst/>
            </a:prstTxWarp>
            <a:normAutofit/>
          </a:bodyPr>
          <a:lstStyle/>
          <a:p>
            <a:pPr marL="622300">
              <a:lnSpc>
                <a:spcPct val="120000"/>
              </a:lnSpc>
            </a:pPr>
            <a:r>
              <a:rPr lang="en-US" sz="2100" b="0" dirty="0" err="1" smtClean="0">
                <a:solidFill>
                  <a:srgbClr val="0033CC"/>
                </a:solidFill>
              </a:rPr>
              <a:t>Melanjutkan</a:t>
            </a:r>
            <a:r>
              <a:rPr lang="en-US" sz="2100" b="0" dirty="0" smtClean="0">
                <a:solidFill>
                  <a:srgbClr val="0033CC"/>
                </a:solidFill>
              </a:rPr>
              <a:t> </a:t>
            </a:r>
            <a:r>
              <a:rPr lang="en-US" sz="2100" b="0" dirty="0" err="1">
                <a:solidFill>
                  <a:srgbClr val="0033CC"/>
                </a:solidFill>
              </a:rPr>
              <a:t>untuk</a:t>
            </a:r>
            <a:r>
              <a:rPr lang="en-US" sz="2100" b="0" dirty="0">
                <a:solidFill>
                  <a:srgbClr val="0033CC"/>
                </a:solidFill>
              </a:rPr>
              <a:t> </a:t>
            </a:r>
            <a:r>
              <a:rPr lang="en-US" sz="2100" b="0" dirty="0" err="1">
                <a:solidFill>
                  <a:srgbClr val="0033CC"/>
                </a:solidFill>
              </a:rPr>
              <a:t>memonitor</a:t>
            </a:r>
            <a:r>
              <a:rPr lang="en-US" sz="2100" b="0" dirty="0">
                <a:solidFill>
                  <a:srgbClr val="0033CC"/>
                </a:solidFill>
              </a:rPr>
              <a:t> </a:t>
            </a:r>
            <a:r>
              <a:rPr lang="en-US" sz="2100" b="0" dirty="0" err="1">
                <a:solidFill>
                  <a:srgbClr val="0033CC"/>
                </a:solidFill>
              </a:rPr>
              <a:t>kesesuaian</a:t>
            </a:r>
            <a:r>
              <a:rPr lang="en-US" sz="2100" b="0" dirty="0">
                <a:solidFill>
                  <a:srgbClr val="0033CC"/>
                </a:solidFill>
              </a:rPr>
              <a:t> </a:t>
            </a:r>
            <a:r>
              <a:rPr lang="en-US" sz="2100" b="0" dirty="0" err="1">
                <a:solidFill>
                  <a:srgbClr val="0033CC"/>
                </a:solidFill>
              </a:rPr>
              <a:t>dan</a:t>
            </a:r>
            <a:r>
              <a:rPr lang="en-US" sz="2100" b="0" dirty="0">
                <a:solidFill>
                  <a:srgbClr val="0033CC"/>
                </a:solidFill>
              </a:rPr>
              <a:t> </a:t>
            </a:r>
            <a:r>
              <a:rPr lang="en-US" sz="2100" b="0" dirty="0" err="1">
                <a:solidFill>
                  <a:srgbClr val="0033CC"/>
                </a:solidFill>
              </a:rPr>
              <a:t>efektivitas</a:t>
            </a:r>
            <a:r>
              <a:rPr lang="en-US" sz="2100" b="0" dirty="0">
                <a:solidFill>
                  <a:srgbClr val="0033CC"/>
                </a:solidFill>
              </a:rPr>
              <a:t> </a:t>
            </a:r>
            <a:r>
              <a:rPr lang="en-US" sz="2100" b="0" dirty="0" err="1">
                <a:solidFill>
                  <a:srgbClr val="0033CC"/>
                </a:solidFill>
              </a:rPr>
              <a:t>sistem</a:t>
            </a:r>
            <a:endParaRPr lang="en-US" sz="2100" b="0" dirty="0"/>
          </a:p>
          <a:p>
            <a:pPr marL="1416050" lvl="1" indent="-300038">
              <a:spcBef>
                <a:spcPct val="0"/>
              </a:spcBef>
            </a:pPr>
            <a:r>
              <a:rPr lang="en-US" sz="2100" b="0" dirty="0">
                <a:solidFill>
                  <a:srgbClr val="009900"/>
                </a:solidFill>
              </a:rPr>
              <a:t>Internal Audit</a:t>
            </a:r>
          </a:p>
          <a:p>
            <a:pPr marL="1416050" lvl="1" indent="-300038">
              <a:spcBef>
                <a:spcPct val="0"/>
              </a:spcBef>
            </a:pPr>
            <a:r>
              <a:rPr lang="en-US" sz="2100" b="0" dirty="0">
                <a:solidFill>
                  <a:srgbClr val="009900"/>
                </a:solidFill>
              </a:rPr>
              <a:t>Management Review</a:t>
            </a:r>
            <a:endParaRPr lang="en-US" b="0" dirty="0">
              <a:solidFill>
                <a:srgbClr val="009900"/>
              </a:solidFill>
            </a:endParaRPr>
          </a:p>
          <a:p>
            <a:pPr marL="622300">
              <a:lnSpc>
                <a:spcPct val="120000"/>
              </a:lnSpc>
            </a:pPr>
            <a:r>
              <a:rPr lang="en-US" sz="2100" b="0" dirty="0" err="1">
                <a:solidFill>
                  <a:srgbClr val="0033CC"/>
                </a:solidFill>
              </a:rPr>
              <a:t>Selalu</a:t>
            </a:r>
            <a:r>
              <a:rPr lang="en-US" sz="2100" b="0" dirty="0">
                <a:solidFill>
                  <a:srgbClr val="0033CC"/>
                </a:solidFill>
              </a:rPr>
              <a:t> </a:t>
            </a:r>
            <a:r>
              <a:rPr lang="en-US" sz="2100" b="0" dirty="0" err="1">
                <a:solidFill>
                  <a:srgbClr val="0033CC"/>
                </a:solidFill>
              </a:rPr>
              <a:t>meng</a:t>
            </a:r>
            <a:r>
              <a:rPr lang="en-US" sz="2100" b="0" dirty="0">
                <a:solidFill>
                  <a:srgbClr val="0033CC"/>
                </a:solidFill>
              </a:rPr>
              <a:t>-update </a:t>
            </a:r>
            <a:r>
              <a:rPr lang="en-US" sz="2100" b="0" dirty="0" err="1">
                <a:solidFill>
                  <a:srgbClr val="0033CC"/>
                </a:solidFill>
              </a:rPr>
              <a:t>dokumentasi</a:t>
            </a:r>
            <a:r>
              <a:rPr lang="en-US" sz="2100" b="0" dirty="0">
                <a:solidFill>
                  <a:srgbClr val="0033CC"/>
                </a:solidFill>
              </a:rPr>
              <a:t> </a:t>
            </a:r>
            <a:r>
              <a:rPr lang="en-US" sz="2100" b="0" dirty="0" err="1">
                <a:solidFill>
                  <a:srgbClr val="0033CC"/>
                </a:solidFill>
              </a:rPr>
              <a:t>sistem</a:t>
            </a:r>
            <a:r>
              <a:rPr lang="en-US" sz="2100" b="0" dirty="0">
                <a:solidFill>
                  <a:srgbClr val="0033CC"/>
                </a:solidFill>
              </a:rPr>
              <a:t> </a:t>
            </a:r>
            <a:r>
              <a:rPr lang="en-US" sz="2100" b="0" dirty="0" err="1">
                <a:solidFill>
                  <a:srgbClr val="0033CC"/>
                </a:solidFill>
              </a:rPr>
              <a:t>manajemen</a:t>
            </a:r>
            <a:r>
              <a:rPr lang="en-US" sz="2100" b="0" dirty="0">
                <a:solidFill>
                  <a:srgbClr val="0033CC"/>
                </a:solidFill>
              </a:rPr>
              <a:t> </a:t>
            </a:r>
            <a:r>
              <a:rPr lang="en-US" sz="2100" b="0" dirty="0" err="1">
                <a:solidFill>
                  <a:srgbClr val="0033CC"/>
                </a:solidFill>
              </a:rPr>
              <a:t>mutu</a:t>
            </a:r>
            <a:r>
              <a:rPr lang="en-US" sz="2100" b="0" dirty="0">
                <a:solidFill>
                  <a:srgbClr val="0033CC"/>
                </a:solidFill>
              </a:rPr>
              <a:t> </a:t>
            </a:r>
            <a:r>
              <a:rPr lang="en-US" sz="2100" b="0" dirty="0" err="1">
                <a:solidFill>
                  <a:srgbClr val="0033CC"/>
                </a:solidFill>
              </a:rPr>
              <a:t>sesuai</a:t>
            </a:r>
            <a:r>
              <a:rPr lang="en-US" sz="2100" b="0" dirty="0">
                <a:solidFill>
                  <a:srgbClr val="0033CC"/>
                </a:solidFill>
              </a:rPr>
              <a:t> </a:t>
            </a:r>
            <a:r>
              <a:rPr lang="en-US" sz="2100" b="0" dirty="0" err="1">
                <a:solidFill>
                  <a:srgbClr val="0033CC"/>
                </a:solidFill>
              </a:rPr>
              <a:t>dinamika</a:t>
            </a:r>
            <a:r>
              <a:rPr lang="en-US" sz="2100" b="0" dirty="0">
                <a:solidFill>
                  <a:srgbClr val="0033CC"/>
                </a:solidFill>
              </a:rPr>
              <a:t> </a:t>
            </a:r>
            <a:r>
              <a:rPr lang="en-US" sz="2100" b="0" dirty="0" err="1">
                <a:solidFill>
                  <a:srgbClr val="0033CC"/>
                </a:solidFill>
              </a:rPr>
              <a:t>organisasi</a:t>
            </a:r>
            <a:endParaRPr lang="en-US" sz="2100" b="0" dirty="0">
              <a:solidFill>
                <a:srgbClr val="0033CC"/>
              </a:solidFill>
            </a:endParaRPr>
          </a:p>
          <a:p>
            <a:pPr marL="622300">
              <a:lnSpc>
                <a:spcPct val="120000"/>
              </a:lnSpc>
            </a:pPr>
            <a:r>
              <a:rPr lang="en-US" sz="2100" b="0" dirty="0" err="1">
                <a:solidFill>
                  <a:srgbClr val="0033CC"/>
                </a:solidFill>
              </a:rPr>
              <a:t>Melaksanakan</a:t>
            </a:r>
            <a:r>
              <a:rPr lang="en-US" sz="2100" b="0" dirty="0">
                <a:solidFill>
                  <a:srgbClr val="0033CC"/>
                </a:solidFill>
              </a:rPr>
              <a:t> </a:t>
            </a:r>
            <a:r>
              <a:rPr lang="en-US" sz="2100" b="0" dirty="0" err="1">
                <a:solidFill>
                  <a:srgbClr val="0033CC"/>
                </a:solidFill>
              </a:rPr>
              <a:t>perbaikan</a:t>
            </a:r>
            <a:r>
              <a:rPr lang="en-US" sz="2100" b="0" dirty="0">
                <a:solidFill>
                  <a:srgbClr val="0033CC"/>
                </a:solidFill>
              </a:rPr>
              <a:t> </a:t>
            </a:r>
            <a:r>
              <a:rPr lang="en-US" sz="2100" b="0" dirty="0" err="1">
                <a:solidFill>
                  <a:srgbClr val="0033CC"/>
                </a:solidFill>
              </a:rPr>
              <a:t>terus</a:t>
            </a:r>
            <a:r>
              <a:rPr lang="en-US" sz="2100" b="0" dirty="0">
                <a:solidFill>
                  <a:srgbClr val="0033CC"/>
                </a:solidFill>
              </a:rPr>
              <a:t> </a:t>
            </a:r>
            <a:r>
              <a:rPr lang="en-US" sz="2100" b="0" dirty="0" err="1">
                <a:solidFill>
                  <a:srgbClr val="0033CC"/>
                </a:solidFill>
              </a:rPr>
              <a:t>menerus</a:t>
            </a:r>
            <a:r>
              <a:rPr lang="en-US" sz="2100" b="0" dirty="0">
                <a:solidFill>
                  <a:srgbClr val="0033CC"/>
                </a:solidFill>
              </a:rPr>
              <a:t>, </a:t>
            </a:r>
            <a:r>
              <a:rPr lang="en-US" sz="2100" b="0" dirty="0" err="1">
                <a:solidFill>
                  <a:srgbClr val="0033CC"/>
                </a:solidFill>
              </a:rPr>
              <a:t>misalnya</a:t>
            </a:r>
            <a:r>
              <a:rPr lang="en-US" sz="2100" b="0" dirty="0">
                <a:solidFill>
                  <a:srgbClr val="0033CC"/>
                </a:solidFill>
              </a:rPr>
              <a:t>:</a:t>
            </a:r>
          </a:p>
          <a:p>
            <a:pPr marL="1416050" lvl="1" indent="-300038">
              <a:spcBef>
                <a:spcPct val="0"/>
              </a:spcBef>
            </a:pPr>
            <a:r>
              <a:rPr lang="en-US" sz="2100" b="0" dirty="0" err="1">
                <a:solidFill>
                  <a:srgbClr val="009900"/>
                </a:solidFill>
              </a:rPr>
              <a:t>Pemanfaatan</a:t>
            </a:r>
            <a:r>
              <a:rPr lang="en-US" sz="2100" b="0" dirty="0">
                <a:solidFill>
                  <a:srgbClr val="009900"/>
                </a:solidFill>
              </a:rPr>
              <a:t> </a:t>
            </a:r>
            <a:r>
              <a:rPr lang="en-US" sz="2100" b="0" dirty="0" err="1">
                <a:solidFill>
                  <a:srgbClr val="009900"/>
                </a:solidFill>
              </a:rPr>
              <a:t>teknologi</a:t>
            </a:r>
            <a:r>
              <a:rPr lang="en-US" sz="2100" b="0" dirty="0">
                <a:solidFill>
                  <a:srgbClr val="009900"/>
                </a:solidFill>
              </a:rPr>
              <a:t> (</a:t>
            </a:r>
            <a:r>
              <a:rPr lang="en-US" sz="2100" b="0" dirty="0" err="1">
                <a:solidFill>
                  <a:srgbClr val="009900"/>
                </a:solidFill>
              </a:rPr>
              <a:t>komputerisasi</a:t>
            </a:r>
            <a:r>
              <a:rPr lang="en-US" sz="2100" b="0" dirty="0">
                <a:solidFill>
                  <a:srgbClr val="009900"/>
                </a:solidFill>
              </a:rPr>
              <a:t>)</a:t>
            </a:r>
          </a:p>
          <a:p>
            <a:pPr marL="1416050" lvl="1" indent="-300038">
              <a:spcBef>
                <a:spcPct val="0"/>
              </a:spcBef>
            </a:pPr>
            <a:r>
              <a:rPr lang="en-US" sz="2100" b="0" dirty="0" err="1">
                <a:solidFill>
                  <a:srgbClr val="009900"/>
                </a:solidFill>
              </a:rPr>
              <a:t>Pengurangan</a:t>
            </a:r>
            <a:r>
              <a:rPr lang="en-US" sz="2100" b="0" dirty="0">
                <a:solidFill>
                  <a:srgbClr val="009900"/>
                </a:solidFill>
              </a:rPr>
              <a:t> </a:t>
            </a:r>
            <a:r>
              <a:rPr lang="en-US" sz="2100" b="0" dirty="0" err="1">
                <a:solidFill>
                  <a:srgbClr val="009900"/>
                </a:solidFill>
              </a:rPr>
              <a:t>kertas</a:t>
            </a:r>
            <a:r>
              <a:rPr lang="en-US" sz="2100" b="0" dirty="0">
                <a:solidFill>
                  <a:srgbClr val="009900"/>
                </a:solidFill>
              </a:rPr>
              <a:t> </a:t>
            </a:r>
            <a:r>
              <a:rPr lang="en-US" sz="2100" b="0" dirty="0" err="1">
                <a:solidFill>
                  <a:srgbClr val="009900"/>
                </a:solidFill>
              </a:rPr>
              <a:t>kerja</a:t>
            </a:r>
            <a:endParaRPr lang="en-US" sz="2100" b="0" dirty="0">
              <a:solidFill>
                <a:srgbClr val="009900"/>
              </a:solidFill>
            </a:endParaRPr>
          </a:p>
          <a:p>
            <a:pPr marL="1416050" lvl="1" indent="-300038">
              <a:spcBef>
                <a:spcPct val="0"/>
              </a:spcBef>
            </a:pPr>
            <a:r>
              <a:rPr lang="en-US" sz="2100" b="0" dirty="0" err="1">
                <a:solidFill>
                  <a:srgbClr val="009900"/>
                </a:solidFill>
              </a:rPr>
              <a:t>Pengembangan</a:t>
            </a:r>
            <a:r>
              <a:rPr lang="en-US" sz="2100" b="0" dirty="0">
                <a:solidFill>
                  <a:srgbClr val="009900"/>
                </a:solidFill>
              </a:rPr>
              <a:t> </a:t>
            </a:r>
            <a:r>
              <a:rPr lang="en-US" sz="2100" b="0" dirty="0" err="1">
                <a:solidFill>
                  <a:srgbClr val="009900"/>
                </a:solidFill>
              </a:rPr>
              <a:t>metode</a:t>
            </a:r>
            <a:r>
              <a:rPr lang="en-US" sz="2100" b="0" dirty="0">
                <a:solidFill>
                  <a:srgbClr val="009900"/>
                </a:solidFill>
              </a:rPr>
              <a:t> audit, corrective action</a:t>
            </a:r>
          </a:p>
          <a:p>
            <a:pPr marL="1416050" lvl="1" indent="-300038">
              <a:spcBef>
                <a:spcPct val="0"/>
              </a:spcBef>
            </a:pPr>
            <a:r>
              <a:rPr lang="en-US" sz="2100" b="0" dirty="0" err="1">
                <a:solidFill>
                  <a:srgbClr val="009900"/>
                </a:solidFill>
              </a:rPr>
              <a:t>Pemahaman</a:t>
            </a:r>
            <a:r>
              <a:rPr lang="en-US" sz="2100" b="0" dirty="0">
                <a:solidFill>
                  <a:srgbClr val="009900"/>
                </a:solidFill>
              </a:rPr>
              <a:t> </a:t>
            </a:r>
            <a:r>
              <a:rPr lang="en-US" sz="2100" b="0" dirty="0" err="1">
                <a:solidFill>
                  <a:srgbClr val="009900"/>
                </a:solidFill>
              </a:rPr>
              <a:t>oleh</a:t>
            </a:r>
            <a:r>
              <a:rPr lang="en-US" sz="2100" b="0" dirty="0">
                <a:solidFill>
                  <a:srgbClr val="009900"/>
                </a:solidFill>
              </a:rPr>
              <a:t> </a:t>
            </a:r>
            <a:r>
              <a:rPr lang="id-ID" sz="2100" b="0" dirty="0" smtClean="0">
                <a:solidFill>
                  <a:srgbClr val="009900"/>
                </a:solidFill>
              </a:rPr>
              <a:t>dosen/mahasiswa/</a:t>
            </a:r>
            <a:r>
              <a:rPr lang="en-US" sz="2100" b="0" dirty="0" err="1" smtClean="0">
                <a:solidFill>
                  <a:srgbClr val="009900"/>
                </a:solidFill>
              </a:rPr>
              <a:t>karyawan</a:t>
            </a:r>
            <a:r>
              <a:rPr lang="en-US" sz="2100" b="0" dirty="0" smtClean="0">
                <a:solidFill>
                  <a:srgbClr val="009900"/>
                </a:solidFill>
              </a:rPr>
              <a:t> </a:t>
            </a:r>
            <a:r>
              <a:rPr lang="en-US" sz="2100" b="0" dirty="0">
                <a:solidFill>
                  <a:srgbClr val="009900"/>
                </a:solidFill>
              </a:rPr>
              <a:t>yang </a:t>
            </a:r>
            <a:r>
              <a:rPr lang="en-US" sz="2100" b="0" dirty="0" err="1">
                <a:solidFill>
                  <a:srgbClr val="009900"/>
                </a:solidFill>
              </a:rPr>
              <a:t>lebih</a:t>
            </a:r>
            <a:r>
              <a:rPr lang="en-US" sz="2100" b="0" dirty="0">
                <a:solidFill>
                  <a:srgbClr val="009900"/>
                </a:solidFill>
              </a:rPr>
              <a:t> </a:t>
            </a:r>
            <a:r>
              <a:rPr lang="en-US" sz="2100" b="0" dirty="0" err="1">
                <a:solidFill>
                  <a:srgbClr val="009900"/>
                </a:solidFill>
              </a:rPr>
              <a:t>baik</a:t>
            </a:r>
            <a:endParaRPr lang="en-US" sz="2100" b="0" dirty="0">
              <a:solidFill>
                <a:srgbClr val="009900"/>
              </a:solidFill>
            </a:endParaRPr>
          </a:p>
        </p:txBody>
      </p:sp>
      <p:sp>
        <p:nvSpPr>
          <p:cNvPr id="286725" name="Rectangle 5"/>
          <p:cNvSpPr>
            <a:spLocks noGrp="1" noChangeArrowheads="1"/>
          </p:cNvSpPr>
          <p:nvPr>
            <p:ph type="title"/>
          </p:nvPr>
        </p:nvSpPr>
        <p:spPr>
          <a:xfrm>
            <a:off x="1008185" y="293689"/>
            <a:ext cx="7495443" cy="490537"/>
          </a:xfrm>
          <a:noFill/>
          <a:ln/>
        </p:spPr>
        <p:txBody>
          <a:bodyPr lIns="95787" tIns="47892" rIns="95787" bIns="47892">
            <a:normAutofit fontScale="90000"/>
          </a:bodyPr>
          <a:lstStyle/>
          <a:p>
            <a:pPr algn="r"/>
            <a:r>
              <a:rPr lang="id-ID"/>
              <a:t>I</a:t>
            </a:r>
            <a:r>
              <a:rPr lang="id-ID" sz="1300"/>
              <a:t>MPLEMENTASI</a:t>
            </a:r>
            <a:r>
              <a:rPr lang="id-ID"/>
              <a:t> S</a:t>
            </a:r>
            <a:r>
              <a:rPr lang="id-ID" sz="1300"/>
              <a:t>ISTEM</a:t>
            </a:r>
            <a:r>
              <a:rPr lang="id-ID"/>
              <a:t> M</a:t>
            </a:r>
            <a:r>
              <a:rPr lang="id-ID" sz="1300"/>
              <a:t>UTU</a:t>
            </a:r>
            <a:endParaRPr lang="en-US" sz="1300"/>
          </a:p>
        </p:txBody>
      </p:sp>
      <p:pic>
        <p:nvPicPr>
          <p:cNvPr id="5"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
        <p:nvSpPr>
          <p:cNvPr id="6" name="TextBox 5"/>
          <p:cNvSpPr txBox="1"/>
          <p:nvPr/>
        </p:nvSpPr>
        <p:spPr>
          <a:xfrm>
            <a:off x="2071670" y="845090"/>
            <a:ext cx="5252720" cy="461665"/>
          </a:xfrm>
          <a:prstGeom prst="rect">
            <a:avLst/>
          </a:prstGeom>
          <a:solidFill>
            <a:schemeClr val="accent2">
              <a:lumMod val="60000"/>
              <a:lumOff val="40000"/>
            </a:schemeClr>
          </a:solidFill>
        </p:spPr>
        <p:txBody>
          <a:bodyPr wrap="none" rtlCol="0">
            <a:spAutoFit/>
          </a:bodyPr>
          <a:lstStyle/>
          <a:p>
            <a:r>
              <a:rPr lang="en-US" sz="2400" b="1" dirty="0" err="1" smtClean="0"/>
              <a:t>Memelihara</a:t>
            </a:r>
            <a:r>
              <a:rPr lang="en-US" sz="2400" b="1" dirty="0" smtClean="0"/>
              <a:t> </a:t>
            </a:r>
            <a:r>
              <a:rPr lang="en-US" sz="2400" b="1" dirty="0" err="1" smtClean="0"/>
              <a:t>Implementasi</a:t>
            </a:r>
            <a:r>
              <a:rPr lang="en-US" sz="2400" b="1" dirty="0" smtClean="0"/>
              <a:t> </a:t>
            </a:r>
            <a:r>
              <a:rPr lang="en-US" sz="2400" b="1" dirty="0" err="1" smtClean="0"/>
              <a:t>Sistem</a:t>
            </a:r>
            <a:r>
              <a:rPr lang="en-US" sz="2400" b="1" dirty="0" smtClean="0"/>
              <a:t> </a:t>
            </a:r>
            <a:r>
              <a:rPr lang="en-US" sz="2400" b="1" dirty="0" err="1" smtClean="0"/>
              <a:t>Mutu</a:t>
            </a:r>
            <a:endParaRPr lang="en-US" sz="2400" b="1" dirty="0" smtClean="0">
              <a:solidFill>
                <a:srgbClr val="0033CC"/>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t>halaman </a:t>
            </a:r>
            <a:fld id="{10C0EB7E-190B-4A51-A805-9199336282FC}" type="slidenum">
              <a:rPr lang="en-US"/>
              <a:pPr/>
              <a:t>43</a:t>
            </a:fld>
            <a:r>
              <a:rPr lang="en-US"/>
              <a:t>  dari 50 halaman</a:t>
            </a:r>
          </a:p>
        </p:txBody>
      </p:sp>
      <p:sp>
        <p:nvSpPr>
          <p:cNvPr id="1088514" name="Rectangle 2"/>
          <p:cNvSpPr>
            <a:spLocks noChangeArrowheads="1"/>
          </p:cNvSpPr>
          <p:nvPr/>
        </p:nvSpPr>
        <p:spPr bwMode="auto">
          <a:xfrm>
            <a:off x="714348" y="928670"/>
            <a:ext cx="7772400" cy="530225"/>
          </a:xfrm>
          <a:prstGeom prst="rect">
            <a:avLst/>
          </a:prstGeom>
          <a:solidFill>
            <a:schemeClr val="accent2">
              <a:lumMod val="60000"/>
              <a:lumOff val="40000"/>
            </a:schemeClr>
          </a:solidFill>
          <a:ln w="9525">
            <a:noFill/>
            <a:miter lim="800000"/>
            <a:headEnd/>
            <a:tailEnd/>
          </a:ln>
          <a:effectLst/>
        </p:spPr>
        <p:txBody>
          <a:bodyPr lIns="91421" tIns="45711" rIns="91421" bIns="45711" anchor="ctr"/>
          <a:lstStyle/>
          <a:p>
            <a:pPr algn="ctr" defTabSz="546100"/>
            <a:r>
              <a:rPr kumimoji="1" lang="en-US" sz="2500" b="1" i="0" u="none" dirty="0" err="1">
                <a:solidFill>
                  <a:srgbClr val="000000"/>
                </a:solidFill>
              </a:rPr>
              <a:t>Jenis</a:t>
            </a:r>
            <a:r>
              <a:rPr kumimoji="1" lang="en-US" sz="2500" b="1" i="0" u="none" dirty="0">
                <a:solidFill>
                  <a:srgbClr val="000000"/>
                </a:solidFill>
              </a:rPr>
              <a:t>  Audit</a:t>
            </a:r>
            <a:endParaRPr kumimoji="1" lang="en-US" sz="1100" b="1" i="0" u="none" dirty="0">
              <a:solidFill>
                <a:srgbClr val="000000"/>
              </a:solidFill>
              <a:latin typeface="Arial Black" pitchFamily="34" charset="0"/>
            </a:endParaRPr>
          </a:p>
        </p:txBody>
      </p:sp>
      <p:sp>
        <p:nvSpPr>
          <p:cNvPr id="1088515" name="Rectangle 3"/>
          <p:cNvSpPr>
            <a:spLocks noChangeArrowheads="1"/>
          </p:cNvSpPr>
          <p:nvPr/>
        </p:nvSpPr>
        <p:spPr bwMode="auto">
          <a:xfrm>
            <a:off x="1286608" y="2381250"/>
            <a:ext cx="7171592" cy="3276600"/>
          </a:xfrm>
          <a:prstGeom prst="rect">
            <a:avLst/>
          </a:prstGeom>
          <a:noFill/>
          <a:ln w="9525">
            <a:noFill/>
            <a:miter lim="800000"/>
            <a:headEnd/>
            <a:tailEnd/>
          </a:ln>
          <a:effectLst/>
        </p:spPr>
        <p:txBody>
          <a:bodyPr lIns="91421" tIns="45711" rIns="91421" bIns="45711"/>
          <a:lstStyle/>
          <a:p>
            <a:pPr marL="341313" indent="-341313" defTabSz="546100">
              <a:spcBef>
                <a:spcPct val="20000"/>
              </a:spcBef>
              <a:buClr>
                <a:srgbClr val="CC0000"/>
              </a:buClr>
              <a:buFont typeface="Monotype Sorts" pitchFamily="2" charset="2"/>
              <a:buNone/>
            </a:pPr>
            <a:r>
              <a:rPr kumimoji="1" lang="en-US" sz="1800" i="0" u="none">
                <a:solidFill>
                  <a:srgbClr val="000099"/>
                </a:solidFill>
              </a:rPr>
              <a:t>1.	AUDIT KELAYAKAN/ADEQUACY AUDIT</a:t>
            </a:r>
            <a:endParaRPr kumimoji="1" lang="en-US" sz="1800" i="0" u="none">
              <a:solidFill>
                <a:srgbClr val="000000"/>
              </a:solidFill>
            </a:endParaRPr>
          </a:p>
          <a:p>
            <a:pPr marL="341313" indent="-341313" defTabSz="546100">
              <a:spcBef>
                <a:spcPct val="20000"/>
              </a:spcBef>
              <a:buClr>
                <a:srgbClr val="CC0000"/>
              </a:buClr>
              <a:buFont typeface="Monotype Sorts" pitchFamily="2" charset="2"/>
              <a:buNone/>
            </a:pPr>
            <a:r>
              <a:rPr kumimoji="1" lang="en-US" sz="1800" i="0" u="none">
                <a:solidFill>
                  <a:srgbClr val="000000"/>
                </a:solidFill>
              </a:rPr>
              <a:t>	(Dokumen vs Standar)</a:t>
            </a:r>
          </a:p>
          <a:p>
            <a:pPr marL="739775" lvl="1" indent="-284163" defTabSz="546100">
              <a:spcBef>
                <a:spcPct val="20000"/>
              </a:spcBef>
              <a:buClr>
                <a:srgbClr val="0000CC"/>
              </a:buClr>
              <a:buFont typeface="Wingdings" pitchFamily="2" charset="2"/>
              <a:buChar char="!"/>
            </a:pPr>
            <a:r>
              <a:rPr kumimoji="1" lang="en-US" sz="1800" i="0" u="none">
                <a:solidFill>
                  <a:srgbClr val="339933"/>
                </a:solidFill>
              </a:rPr>
              <a:t>Kesesuaian dokumen dengan persyaratan dalam standar</a:t>
            </a:r>
          </a:p>
          <a:p>
            <a:pPr marL="739775" lvl="1" indent="-284163" defTabSz="546100">
              <a:spcBef>
                <a:spcPct val="20000"/>
              </a:spcBef>
              <a:buClr>
                <a:srgbClr val="0000CC"/>
              </a:buClr>
              <a:buFont typeface="Wingdings" pitchFamily="2" charset="2"/>
              <a:buChar char="!"/>
            </a:pPr>
            <a:r>
              <a:rPr kumimoji="1" lang="en-US" sz="1800" i="0" u="none">
                <a:solidFill>
                  <a:srgbClr val="339933"/>
                </a:solidFill>
              </a:rPr>
              <a:t>Tujuan	: Melihat kesesuaian dokumen dengan  standar</a:t>
            </a:r>
          </a:p>
          <a:p>
            <a:pPr marL="739775" lvl="1" indent="-284163" defTabSz="546100">
              <a:spcBef>
                <a:spcPct val="20000"/>
              </a:spcBef>
              <a:buClr>
                <a:srgbClr val="0000CC"/>
              </a:buClr>
              <a:buFont typeface="Monotype Sorts" pitchFamily="2" charset="2"/>
              <a:buNone/>
            </a:pPr>
            <a:endParaRPr kumimoji="1" lang="en-US" sz="1800" i="0" u="none">
              <a:solidFill>
                <a:srgbClr val="000000"/>
              </a:solidFill>
            </a:endParaRPr>
          </a:p>
          <a:p>
            <a:pPr marL="341313" indent="-341313" defTabSz="546100">
              <a:spcBef>
                <a:spcPct val="20000"/>
              </a:spcBef>
              <a:buClr>
                <a:srgbClr val="CC0000"/>
              </a:buClr>
              <a:buFont typeface="Monotype Sorts" pitchFamily="2" charset="2"/>
              <a:buNone/>
            </a:pPr>
            <a:r>
              <a:rPr kumimoji="1" lang="en-US" sz="1800" i="0" u="none">
                <a:solidFill>
                  <a:srgbClr val="000099"/>
                </a:solidFill>
              </a:rPr>
              <a:t>2.	AUDIT KESESUAIAN/COMPLIANCE AUDIT</a:t>
            </a:r>
            <a:endParaRPr kumimoji="1" lang="en-US" sz="1800" i="0" u="none">
              <a:solidFill>
                <a:srgbClr val="000000"/>
              </a:solidFill>
            </a:endParaRPr>
          </a:p>
          <a:p>
            <a:pPr marL="341313" indent="-341313" defTabSz="546100">
              <a:spcBef>
                <a:spcPct val="20000"/>
              </a:spcBef>
              <a:buClr>
                <a:srgbClr val="CC0000"/>
              </a:buClr>
              <a:buFont typeface="Monotype Sorts" pitchFamily="2" charset="2"/>
              <a:buNone/>
            </a:pPr>
            <a:r>
              <a:rPr kumimoji="1" lang="en-US" sz="1800" i="0" u="none">
                <a:solidFill>
                  <a:srgbClr val="000000"/>
                </a:solidFill>
              </a:rPr>
              <a:t>	(Pelaksanaan vs Dokumen)</a:t>
            </a:r>
          </a:p>
          <a:p>
            <a:pPr marL="739775" lvl="1" indent="-284163" defTabSz="546100">
              <a:spcBef>
                <a:spcPct val="20000"/>
              </a:spcBef>
              <a:buClr>
                <a:srgbClr val="0000CC"/>
              </a:buClr>
              <a:buFont typeface="Wingdings" pitchFamily="2" charset="2"/>
              <a:buChar char="!"/>
            </a:pPr>
            <a:r>
              <a:rPr kumimoji="1" lang="en-US" sz="1800" i="0" u="none">
                <a:solidFill>
                  <a:srgbClr val="339933"/>
                </a:solidFill>
              </a:rPr>
              <a:t>Kesesuaian kegiatan/aktivitas dengan ketentuan/spesifikasi</a:t>
            </a:r>
          </a:p>
          <a:p>
            <a:pPr marL="739775" lvl="1" indent="-284163" defTabSz="546100">
              <a:spcBef>
                <a:spcPct val="20000"/>
              </a:spcBef>
              <a:buClr>
                <a:srgbClr val="0000CC"/>
              </a:buClr>
              <a:buFont typeface="Wingdings" pitchFamily="2" charset="2"/>
              <a:buChar char="!"/>
            </a:pPr>
            <a:r>
              <a:rPr kumimoji="1" lang="en-US" sz="1800" i="0" u="none">
                <a:solidFill>
                  <a:srgbClr val="339933"/>
                </a:solidFill>
              </a:rPr>
              <a:t>Tujuan	: Melihat kesesuaian kegiatan dengan ketentuan yang dibuat</a:t>
            </a:r>
          </a:p>
        </p:txBody>
      </p:sp>
      <p:sp>
        <p:nvSpPr>
          <p:cNvPr id="1088516" name="Text Box 4"/>
          <p:cNvSpPr txBox="1">
            <a:spLocks noChangeArrowheads="1"/>
          </p:cNvSpPr>
          <p:nvPr/>
        </p:nvSpPr>
        <p:spPr bwMode="auto">
          <a:xfrm>
            <a:off x="3657600" y="1860551"/>
            <a:ext cx="5065835" cy="366713"/>
          </a:xfrm>
          <a:prstGeom prst="rect">
            <a:avLst/>
          </a:prstGeom>
          <a:noFill/>
          <a:ln w="9525">
            <a:noFill/>
            <a:miter lim="800000"/>
            <a:headEnd/>
            <a:tailEnd/>
          </a:ln>
          <a:effectLst/>
        </p:spPr>
        <p:txBody>
          <a:bodyPr lIns="91421" tIns="45711" rIns="91421" bIns="45711">
            <a:spAutoFit/>
          </a:bodyPr>
          <a:lstStyle/>
          <a:p>
            <a:pPr algn="r">
              <a:spcBef>
                <a:spcPct val="50000"/>
              </a:spcBef>
            </a:pPr>
            <a:r>
              <a:rPr lang="en-US" sz="1800">
                <a:solidFill>
                  <a:srgbClr val="FF0000"/>
                </a:solidFill>
              </a:rPr>
              <a:t>BERDASARKAN PEMBANDING</a:t>
            </a:r>
            <a:endParaRPr lang="en-US" sz="1900">
              <a:solidFill>
                <a:srgbClr val="FF0000"/>
              </a:solidFill>
            </a:endParaRPr>
          </a:p>
        </p:txBody>
      </p:sp>
      <p:sp>
        <p:nvSpPr>
          <p:cNvPr id="1088517" name="Rectangle 5"/>
          <p:cNvSpPr>
            <a:spLocks noChangeArrowheads="1"/>
          </p:cNvSpPr>
          <p:nvPr/>
        </p:nvSpPr>
        <p:spPr bwMode="auto">
          <a:xfrm>
            <a:off x="1008185" y="293689"/>
            <a:ext cx="7589227" cy="490537"/>
          </a:xfrm>
          <a:prstGeom prst="rect">
            <a:avLst/>
          </a:prstGeom>
          <a:noFill/>
          <a:ln w="9525">
            <a:noFill/>
            <a:miter lim="800000"/>
            <a:headEnd/>
            <a:tailEnd/>
          </a:ln>
          <a:effectLst/>
        </p:spPr>
        <p:txBody>
          <a:bodyPr lIns="91421" tIns="45711" rIns="91421" bIns="45711" anchor="ctr"/>
          <a:lstStyle/>
          <a:p>
            <a:pPr algn="r" defTabSz="546100"/>
            <a:r>
              <a:rPr kumimoji="1" lang="en-US" sz="2100" i="0" u="none">
                <a:solidFill>
                  <a:srgbClr val="0000FF"/>
                </a:solidFill>
              </a:rPr>
              <a:t>A</a:t>
            </a:r>
            <a:r>
              <a:rPr kumimoji="1" lang="en-US" sz="1500" i="0" u="none">
                <a:solidFill>
                  <a:srgbClr val="0000FF"/>
                </a:solidFill>
              </a:rPr>
              <a:t>UDIT</a:t>
            </a:r>
            <a:r>
              <a:rPr kumimoji="1" lang="en-US" sz="2100" i="0" u="none">
                <a:solidFill>
                  <a:srgbClr val="0000FF"/>
                </a:solidFill>
              </a:rPr>
              <a:t> M</a:t>
            </a:r>
            <a:r>
              <a:rPr kumimoji="1" lang="en-US" sz="1500" i="0" u="none">
                <a:solidFill>
                  <a:srgbClr val="0000FF"/>
                </a:solidFill>
              </a:rPr>
              <a:t>UTU</a:t>
            </a:r>
            <a:endParaRPr kumimoji="1" lang="en-US" sz="1100" i="0" u="none">
              <a:solidFill>
                <a:srgbClr val="0000FF"/>
              </a:solidFill>
            </a:endParaRPr>
          </a:p>
        </p:txBody>
      </p:sp>
      <p:pic>
        <p:nvPicPr>
          <p:cNvPr id="7"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pic>
        <p:nvPicPr>
          <p:cNvPr id="8"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407056" y="6296044"/>
            <a:ext cx="817938" cy="642942"/>
          </a:xfrm>
          <a:prstGeom prst="rect">
            <a:avLst/>
          </a:prstGeom>
          <a:noFill/>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t>halaman </a:t>
            </a:r>
            <a:fld id="{F18F7D07-0233-455C-98C4-B727ED9F4A98}" type="slidenum">
              <a:rPr lang="en-US"/>
              <a:pPr/>
              <a:t>44</a:t>
            </a:fld>
            <a:r>
              <a:rPr lang="en-US"/>
              <a:t>  dari 50 halaman</a:t>
            </a:r>
          </a:p>
        </p:txBody>
      </p:sp>
      <p:sp>
        <p:nvSpPr>
          <p:cNvPr id="1089538" name="Rectangle 2"/>
          <p:cNvSpPr>
            <a:spLocks noChangeArrowheads="1"/>
          </p:cNvSpPr>
          <p:nvPr/>
        </p:nvSpPr>
        <p:spPr bwMode="auto">
          <a:xfrm>
            <a:off x="857224" y="857232"/>
            <a:ext cx="7772400" cy="533400"/>
          </a:xfrm>
          <a:prstGeom prst="rect">
            <a:avLst/>
          </a:prstGeom>
          <a:solidFill>
            <a:schemeClr val="tx2">
              <a:lumMod val="60000"/>
              <a:lumOff val="40000"/>
            </a:schemeClr>
          </a:solidFill>
          <a:ln w="9525">
            <a:noFill/>
            <a:miter lim="800000"/>
            <a:headEnd/>
            <a:tailEnd/>
          </a:ln>
          <a:effectLst/>
        </p:spPr>
        <p:txBody>
          <a:bodyPr lIns="91421" tIns="45711" rIns="91421" bIns="45711" anchor="ctr"/>
          <a:lstStyle/>
          <a:p>
            <a:pPr algn="ctr" defTabSz="546100"/>
            <a:r>
              <a:rPr kumimoji="1" lang="en-US" sz="2500" b="1" i="0" u="none" dirty="0" err="1">
                <a:solidFill>
                  <a:srgbClr val="000000"/>
                </a:solidFill>
              </a:rPr>
              <a:t>Jenis</a:t>
            </a:r>
            <a:r>
              <a:rPr kumimoji="1" lang="en-US" sz="2500" b="1" i="0" u="none" dirty="0">
                <a:solidFill>
                  <a:srgbClr val="000000"/>
                </a:solidFill>
              </a:rPr>
              <a:t>  Audit</a:t>
            </a:r>
            <a:endParaRPr kumimoji="1" lang="en-US" sz="1100" b="1" i="0" u="none" dirty="0">
              <a:solidFill>
                <a:srgbClr val="000000"/>
              </a:solidFill>
              <a:latin typeface="Arial Black" pitchFamily="34" charset="0"/>
            </a:endParaRPr>
          </a:p>
        </p:txBody>
      </p:sp>
      <p:sp>
        <p:nvSpPr>
          <p:cNvPr id="1089539" name="Rectangle 3"/>
          <p:cNvSpPr>
            <a:spLocks noChangeArrowheads="1"/>
          </p:cNvSpPr>
          <p:nvPr/>
        </p:nvSpPr>
        <p:spPr bwMode="auto">
          <a:xfrm>
            <a:off x="1279282" y="2055813"/>
            <a:ext cx="7177454" cy="3821112"/>
          </a:xfrm>
          <a:prstGeom prst="rect">
            <a:avLst/>
          </a:prstGeom>
          <a:noFill/>
          <a:ln w="9525">
            <a:noFill/>
            <a:miter lim="800000"/>
            <a:headEnd/>
            <a:tailEnd/>
          </a:ln>
          <a:effectLst/>
        </p:spPr>
        <p:txBody>
          <a:bodyPr lIns="91421" tIns="45711" rIns="91421" bIns="45711"/>
          <a:lstStyle/>
          <a:p>
            <a:pPr marL="341313" indent="-341313" defTabSz="546100">
              <a:spcBef>
                <a:spcPct val="20000"/>
              </a:spcBef>
              <a:buClr>
                <a:srgbClr val="CC0000"/>
              </a:buClr>
              <a:buFont typeface="Monotype Sorts" pitchFamily="2" charset="2"/>
              <a:buNone/>
            </a:pPr>
            <a:r>
              <a:rPr kumimoji="1" lang="en-US" sz="1800" i="0" u="none" dirty="0">
                <a:solidFill>
                  <a:srgbClr val="000099"/>
                </a:solidFill>
              </a:rPr>
              <a:t>1.	INTERNAL AUDIT (FIRST PARTY)</a:t>
            </a:r>
            <a:endParaRPr kumimoji="1" lang="en-US" sz="1800" i="0" u="none" dirty="0">
              <a:solidFill>
                <a:srgbClr val="000000"/>
              </a:solidFill>
            </a:endParaRPr>
          </a:p>
          <a:p>
            <a:pPr marL="739775" lvl="1" indent="-284163" defTabSz="546100">
              <a:spcBef>
                <a:spcPct val="20000"/>
              </a:spcBef>
              <a:buClr>
                <a:srgbClr val="0000CC"/>
              </a:buClr>
              <a:buFont typeface="Wingdings" pitchFamily="2" charset="2"/>
              <a:buChar char="!"/>
            </a:pPr>
            <a:r>
              <a:rPr kumimoji="1" lang="en-US" sz="1800" i="0" u="none" dirty="0">
                <a:solidFill>
                  <a:srgbClr val="339933"/>
                </a:solidFill>
              </a:rPr>
              <a:t>Audit yang </a:t>
            </a:r>
            <a:r>
              <a:rPr kumimoji="1" lang="en-US" sz="1800" i="0" u="none" dirty="0" err="1">
                <a:solidFill>
                  <a:srgbClr val="339933"/>
                </a:solidFill>
              </a:rPr>
              <a:t>dilakukan</a:t>
            </a:r>
            <a:r>
              <a:rPr kumimoji="1" lang="en-US" sz="1800" i="0" u="none" dirty="0">
                <a:solidFill>
                  <a:srgbClr val="339933"/>
                </a:solidFill>
              </a:rPr>
              <a:t> </a:t>
            </a:r>
            <a:r>
              <a:rPr kumimoji="1" lang="en-US" sz="1800" i="0" u="none" dirty="0" err="1">
                <a:solidFill>
                  <a:srgbClr val="339933"/>
                </a:solidFill>
              </a:rPr>
              <a:t>sendiri</a:t>
            </a:r>
            <a:r>
              <a:rPr kumimoji="1" lang="en-US" sz="1800" i="0" u="none" dirty="0">
                <a:solidFill>
                  <a:srgbClr val="339933"/>
                </a:solidFill>
              </a:rPr>
              <a:t> </a:t>
            </a:r>
            <a:r>
              <a:rPr kumimoji="1" lang="en-US" sz="1800" i="0" u="none" dirty="0" err="1">
                <a:solidFill>
                  <a:srgbClr val="339933"/>
                </a:solidFill>
              </a:rPr>
              <a:t>oleh</a:t>
            </a:r>
            <a:r>
              <a:rPr kumimoji="1" lang="en-US" sz="1800" i="0" u="none" dirty="0">
                <a:solidFill>
                  <a:srgbClr val="339933"/>
                </a:solidFill>
              </a:rPr>
              <a:t> </a:t>
            </a:r>
            <a:r>
              <a:rPr kumimoji="1" lang="en-US" sz="1800" i="0" u="none" dirty="0" err="1">
                <a:solidFill>
                  <a:srgbClr val="339933"/>
                </a:solidFill>
              </a:rPr>
              <a:t>suatu</a:t>
            </a:r>
            <a:r>
              <a:rPr kumimoji="1" lang="en-US" sz="1800" i="0" u="none" dirty="0">
                <a:solidFill>
                  <a:srgbClr val="339933"/>
                </a:solidFill>
              </a:rPr>
              <a:t> </a:t>
            </a:r>
            <a:r>
              <a:rPr kumimoji="1" lang="id-ID" sz="1800" i="0" u="none" dirty="0" smtClean="0">
                <a:solidFill>
                  <a:srgbClr val="339933"/>
                </a:solidFill>
              </a:rPr>
              <a:t>PT/</a:t>
            </a:r>
            <a:r>
              <a:rPr kumimoji="1" lang="en-US" sz="1800" i="0" u="none" dirty="0" err="1" smtClean="0">
                <a:solidFill>
                  <a:srgbClr val="339933"/>
                </a:solidFill>
              </a:rPr>
              <a:t>perusahaan</a:t>
            </a:r>
            <a:r>
              <a:rPr kumimoji="1" lang="id-ID" sz="1800" i="0" u="none" dirty="0" smtClean="0">
                <a:solidFill>
                  <a:srgbClr val="339933"/>
                </a:solidFill>
              </a:rPr>
              <a:t>/org</a:t>
            </a:r>
            <a:endParaRPr kumimoji="1" lang="en-US" sz="1800" i="0" u="none" dirty="0">
              <a:solidFill>
                <a:srgbClr val="339933"/>
              </a:solidFill>
            </a:endParaRPr>
          </a:p>
          <a:p>
            <a:pPr marL="739775" lvl="1" indent="-284163" defTabSz="546100">
              <a:spcBef>
                <a:spcPct val="20000"/>
              </a:spcBef>
              <a:buClr>
                <a:srgbClr val="0000CC"/>
              </a:buClr>
              <a:buFont typeface="Wingdings" pitchFamily="2" charset="2"/>
              <a:buChar char="!"/>
            </a:pPr>
            <a:r>
              <a:rPr kumimoji="1" lang="en-US" sz="1800" i="0" u="none" dirty="0" err="1">
                <a:solidFill>
                  <a:srgbClr val="339933"/>
                </a:solidFill>
              </a:rPr>
              <a:t>Sasaran</a:t>
            </a:r>
            <a:r>
              <a:rPr kumimoji="1" lang="en-US" sz="1800" i="0" u="none" dirty="0">
                <a:solidFill>
                  <a:srgbClr val="339933"/>
                </a:solidFill>
              </a:rPr>
              <a:t> : </a:t>
            </a:r>
            <a:r>
              <a:rPr kumimoji="1" lang="en-US" sz="1800" i="0" u="none" dirty="0" err="1">
                <a:solidFill>
                  <a:srgbClr val="339933"/>
                </a:solidFill>
              </a:rPr>
              <a:t>Menjaga</a:t>
            </a:r>
            <a:r>
              <a:rPr kumimoji="1" lang="en-US" sz="1800" i="0" u="none" dirty="0">
                <a:solidFill>
                  <a:srgbClr val="339933"/>
                </a:solidFill>
              </a:rPr>
              <a:t> </a:t>
            </a:r>
            <a:r>
              <a:rPr kumimoji="1" lang="en-US" sz="1800" i="0" u="none" dirty="0" err="1">
                <a:solidFill>
                  <a:srgbClr val="339933"/>
                </a:solidFill>
              </a:rPr>
              <a:t>keefektifan</a:t>
            </a:r>
            <a:r>
              <a:rPr kumimoji="1" lang="en-US" sz="1800" i="0" u="none" dirty="0">
                <a:solidFill>
                  <a:srgbClr val="339933"/>
                </a:solidFill>
              </a:rPr>
              <a:t> </a:t>
            </a:r>
            <a:r>
              <a:rPr kumimoji="1" lang="en-US" sz="1800" i="0" u="none" dirty="0" err="1">
                <a:solidFill>
                  <a:srgbClr val="339933"/>
                </a:solidFill>
              </a:rPr>
              <a:t>sistem</a:t>
            </a:r>
            <a:r>
              <a:rPr kumimoji="1" lang="en-US" sz="1800" i="0" u="none" dirty="0">
                <a:solidFill>
                  <a:srgbClr val="339933"/>
                </a:solidFill>
              </a:rPr>
              <a:t> </a:t>
            </a:r>
            <a:r>
              <a:rPr kumimoji="1" lang="en-US" sz="1800" i="0" u="none" dirty="0" err="1">
                <a:solidFill>
                  <a:srgbClr val="339933"/>
                </a:solidFill>
              </a:rPr>
              <a:t>manajemen</a:t>
            </a:r>
            <a:r>
              <a:rPr kumimoji="1" lang="en-US" sz="1800" i="0" u="none" dirty="0">
                <a:solidFill>
                  <a:srgbClr val="339933"/>
                </a:solidFill>
              </a:rPr>
              <a:t> </a:t>
            </a:r>
            <a:r>
              <a:rPr kumimoji="1" lang="en-US" sz="1800" i="0" u="none" dirty="0" err="1">
                <a:solidFill>
                  <a:srgbClr val="339933"/>
                </a:solidFill>
              </a:rPr>
              <a:t>mutu</a:t>
            </a:r>
            <a:r>
              <a:rPr kumimoji="1" lang="en-US" sz="1800" i="0" u="none" dirty="0">
                <a:solidFill>
                  <a:srgbClr val="339933"/>
                </a:solidFill>
              </a:rPr>
              <a:t> yang </a:t>
            </a:r>
            <a:r>
              <a:rPr kumimoji="1" lang="en-US" sz="1800" i="0" u="none" dirty="0" err="1">
                <a:solidFill>
                  <a:srgbClr val="339933"/>
                </a:solidFill>
              </a:rPr>
              <a:t>ada</a:t>
            </a:r>
            <a:r>
              <a:rPr kumimoji="1" lang="en-US" sz="1800" i="0" u="none" dirty="0">
                <a:solidFill>
                  <a:srgbClr val="339933"/>
                </a:solidFill>
              </a:rPr>
              <a:t>.</a:t>
            </a:r>
          </a:p>
          <a:p>
            <a:pPr marL="341313" indent="-341313" defTabSz="546100">
              <a:spcBef>
                <a:spcPct val="20000"/>
              </a:spcBef>
              <a:buClr>
                <a:srgbClr val="CC0000"/>
              </a:buClr>
              <a:buFont typeface="Monotype Sorts" pitchFamily="2" charset="2"/>
              <a:buNone/>
            </a:pPr>
            <a:r>
              <a:rPr kumimoji="1" lang="en-US" sz="1800" i="0" u="none" dirty="0">
                <a:solidFill>
                  <a:srgbClr val="000099"/>
                </a:solidFill>
              </a:rPr>
              <a:t>2.	EXTERNAL AUDIT</a:t>
            </a:r>
          </a:p>
          <a:p>
            <a:pPr marL="739775" lvl="1" indent="-284163" defTabSz="546100">
              <a:spcBef>
                <a:spcPct val="20000"/>
              </a:spcBef>
              <a:buClr>
                <a:srgbClr val="0000CC"/>
              </a:buClr>
              <a:buFont typeface="Monotype Sorts" pitchFamily="2" charset="2"/>
              <a:buChar char="ã"/>
            </a:pPr>
            <a:r>
              <a:rPr kumimoji="1" lang="en-US" sz="1800" i="0" u="none" dirty="0">
                <a:solidFill>
                  <a:schemeClr val="accent2"/>
                </a:solidFill>
              </a:rPr>
              <a:t>SECOND PARTY</a:t>
            </a:r>
          </a:p>
          <a:p>
            <a:pPr marL="1131888" lvl="2" indent="-277813" defTabSz="546100">
              <a:spcBef>
                <a:spcPct val="20000"/>
              </a:spcBef>
              <a:buClr>
                <a:schemeClr val="tx1"/>
              </a:buClr>
              <a:buFont typeface="Wingdings" pitchFamily="2" charset="2"/>
              <a:buChar char="!"/>
            </a:pPr>
            <a:r>
              <a:rPr kumimoji="1" lang="en-US" sz="1800" i="0" u="none" dirty="0">
                <a:solidFill>
                  <a:srgbClr val="339933"/>
                </a:solidFill>
              </a:rPr>
              <a:t>Audit yang </a:t>
            </a:r>
            <a:r>
              <a:rPr kumimoji="1" lang="en-US" sz="1800" i="0" u="none" dirty="0" err="1">
                <a:solidFill>
                  <a:srgbClr val="339933"/>
                </a:solidFill>
              </a:rPr>
              <a:t>dilakukan</a:t>
            </a:r>
            <a:r>
              <a:rPr kumimoji="1" lang="en-US" sz="1800" i="0" u="none" dirty="0">
                <a:solidFill>
                  <a:srgbClr val="339933"/>
                </a:solidFill>
              </a:rPr>
              <a:t> </a:t>
            </a:r>
            <a:r>
              <a:rPr kumimoji="1" lang="id-ID" sz="1800" i="0" u="none" dirty="0" smtClean="0">
                <a:solidFill>
                  <a:srgbClr val="339933"/>
                </a:solidFill>
              </a:rPr>
              <a:t> PT/</a:t>
            </a:r>
            <a:r>
              <a:rPr kumimoji="1" lang="en-US" sz="1800" i="0" u="none" dirty="0" err="1" smtClean="0">
                <a:solidFill>
                  <a:srgbClr val="339933"/>
                </a:solidFill>
              </a:rPr>
              <a:t>perusahaan</a:t>
            </a:r>
            <a:r>
              <a:rPr kumimoji="1" lang="id-ID" sz="1800" i="0" u="none" dirty="0" smtClean="0">
                <a:solidFill>
                  <a:srgbClr val="339933"/>
                </a:solidFill>
              </a:rPr>
              <a:t>/org</a:t>
            </a:r>
            <a:r>
              <a:rPr kumimoji="1" lang="en-US" sz="1800" i="0" u="none" dirty="0" smtClean="0">
                <a:solidFill>
                  <a:srgbClr val="339933"/>
                </a:solidFill>
              </a:rPr>
              <a:t> </a:t>
            </a:r>
            <a:r>
              <a:rPr kumimoji="1" lang="en-US" sz="1800" i="0" u="none" dirty="0" err="1">
                <a:solidFill>
                  <a:srgbClr val="339933"/>
                </a:solidFill>
              </a:rPr>
              <a:t>terhadap</a:t>
            </a:r>
            <a:r>
              <a:rPr kumimoji="1" lang="en-US" sz="1800" i="0" u="none" dirty="0">
                <a:solidFill>
                  <a:srgbClr val="339933"/>
                </a:solidFill>
              </a:rPr>
              <a:t> supplier</a:t>
            </a:r>
          </a:p>
          <a:p>
            <a:pPr marL="1131888" lvl="2" indent="-277813" defTabSz="546100">
              <a:buClr>
                <a:schemeClr val="tx1"/>
              </a:buClr>
              <a:buFont typeface="Wingdings" pitchFamily="2" charset="2"/>
              <a:buChar char="!"/>
            </a:pPr>
            <a:r>
              <a:rPr kumimoji="1" lang="en-US" sz="1800" i="0" u="none" dirty="0" err="1">
                <a:solidFill>
                  <a:srgbClr val="339933"/>
                </a:solidFill>
              </a:rPr>
              <a:t>Sasaran</a:t>
            </a:r>
            <a:r>
              <a:rPr kumimoji="1" lang="en-US" sz="1800" i="0" u="none" dirty="0">
                <a:solidFill>
                  <a:srgbClr val="339933"/>
                </a:solidFill>
              </a:rPr>
              <a:t> : </a:t>
            </a:r>
            <a:r>
              <a:rPr kumimoji="1" lang="en-US" sz="1800" i="0" u="none" dirty="0" err="1">
                <a:solidFill>
                  <a:srgbClr val="339933"/>
                </a:solidFill>
              </a:rPr>
              <a:t>Menjaga</a:t>
            </a:r>
            <a:r>
              <a:rPr kumimoji="1" lang="en-US" sz="1800" i="0" u="none" dirty="0">
                <a:solidFill>
                  <a:srgbClr val="339933"/>
                </a:solidFill>
              </a:rPr>
              <a:t> </a:t>
            </a:r>
            <a:r>
              <a:rPr kumimoji="1" lang="en-US" sz="1800" i="0" u="none" dirty="0" err="1">
                <a:solidFill>
                  <a:srgbClr val="339933"/>
                </a:solidFill>
              </a:rPr>
              <a:t>mutu</a:t>
            </a:r>
            <a:r>
              <a:rPr kumimoji="1" lang="en-US" sz="1800" i="0" u="none" dirty="0">
                <a:solidFill>
                  <a:srgbClr val="339933"/>
                </a:solidFill>
              </a:rPr>
              <a:t> </a:t>
            </a:r>
            <a:r>
              <a:rPr kumimoji="1" lang="id-ID" sz="1800" i="0" u="none" dirty="0" smtClean="0">
                <a:solidFill>
                  <a:srgbClr val="339933"/>
                </a:solidFill>
              </a:rPr>
              <a:t>jasa/</a:t>
            </a:r>
            <a:r>
              <a:rPr kumimoji="1" lang="en-US" sz="1800" i="0" u="none" dirty="0" err="1" smtClean="0">
                <a:solidFill>
                  <a:srgbClr val="339933"/>
                </a:solidFill>
              </a:rPr>
              <a:t>produk</a:t>
            </a:r>
            <a:r>
              <a:rPr kumimoji="1" lang="en-US" sz="1800" i="0" u="none" dirty="0" smtClean="0">
                <a:solidFill>
                  <a:srgbClr val="339933"/>
                </a:solidFill>
              </a:rPr>
              <a:t> </a:t>
            </a:r>
            <a:r>
              <a:rPr kumimoji="1" lang="en-US" sz="1800" i="0" u="none" dirty="0">
                <a:solidFill>
                  <a:srgbClr val="339933"/>
                </a:solidFill>
              </a:rPr>
              <a:t>supplier </a:t>
            </a:r>
            <a:r>
              <a:rPr kumimoji="1" lang="en-US" sz="1800" i="0" u="none" dirty="0" err="1">
                <a:solidFill>
                  <a:srgbClr val="339933"/>
                </a:solidFill>
              </a:rPr>
              <a:t>tetap</a:t>
            </a:r>
            <a:r>
              <a:rPr kumimoji="1" lang="en-US" sz="1800" i="0" u="none" dirty="0">
                <a:solidFill>
                  <a:srgbClr val="339933"/>
                </a:solidFill>
              </a:rPr>
              <a:t> </a:t>
            </a:r>
            <a:r>
              <a:rPr kumimoji="1" lang="en-US" sz="1800" i="0" u="none" dirty="0" err="1">
                <a:solidFill>
                  <a:srgbClr val="339933"/>
                </a:solidFill>
              </a:rPr>
              <a:t>tinggi</a:t>
            </a:r>
            <a:endParaRPr kumimoji="1" lang="en-US" sz="1800" i="0" u="none" dirty="0">
              <a:solidFill>
                <a:srgbClr val="339933"/>
              </a:solidFill>
            </a:endParaRPr>
          </a:p>
          <a:p>
            <a:pPr marL="739775" lvl="1" indent="-284163" defTabSz="546100">
              <a:spcBef>
                <a:spcPct val="20000"/>
              </a:spcBef>
              <a:buClr>
                <a:srgbClr val="0000CC"/>
              </a:buClr>
              <a:buFont typeface="Monotype Sorts" pitchFamily="2" charset="2"/>
              <a:buChar char="ã"/>
            </a:pPr>
            <a:r>
              <a:rPr kumimoji="1" lang="en-US" sz="1800" i="0" u="none" dirty="0">
                <a:solidFill>
                  <a:schemeClr val="accent2"/>
                </a:solidFill>
              </a:rPr>
              <a:t>THIRD PARTY/EXTRINSIC AUDIT</a:t>
            </a:r>
          </a:p>
          <a:p>
            <a:pPr marL="1131888" lvl="2" indent="-277813" defTabSz="546100">
              <a:spcBef>
                <a:spcPct val="20000"/>
              </a:spcBef>
              <a:buClr>
                <a:srgbClr val="0000D2"/>
              </a:buClr>
              <a:buFont typeface="Wingdings" pitchFamily="2" charset="2"/>
              <a:buChar char="!"/>
            </a:pPr>
            <a:r>
              <a:rPr kumimoji="1" lang="en-US" sz="1800" i="0" u="none" dirty="0">
                <a:solidFill>
                  <a:srgbClr val="339933"/>
                </a:solidFill>
              </a:rPr>
              <a:t>Audit yang </a:t>
            </a:r>
            <a:r>
              <a:rPr kumimoji="1" lang="en-US" sz="1800" i="0" u="none" dirty="0" err="1">
                <a:solidFill>
                  <a:srgbClr val="339933"/>
                </a:solidFill>
              </a:rPr>
              <a:t>dilakukan</a:t>
            </a:r>
            <a:r>
              <a:rPr kumimoji="1" lang="en-US" sz="1800" i="0" u="none" dirty="0">
                <a:solidFill>
                  <a:srgbClr val="339933"/>
                </a:solidFill>
              </a:rPr>
              <a:t> </a:t>
            </a:r>
            <a:r>
              <a:rPr kumimoji="1" lang="en-US" sz="1800" i="0" u="none" dirty="0" err="1">
                <a:solidFill>
                  <a:srgbClr val="339933"/>
                </a:solidFill>
              </a:rPr>
              <a:t>oleh</a:t>
            </a:r>
            <a:r>
              <a:rPr kumimoji="1" lang="en-US" sz="1800" i="0" u="none" dirty="0">
                <a:solidFill>
                  <a:srgbClr val="339933"/>
                </a:solidFill>
              </a:rPr>
              <a:t> </a:t>
            </a:r>
            <a:r>
              <a:rPr kumimoji="1" lang="en-US" sz="1800" i="0" u="none" dirty="0" err="1" smtClean="0">
                <a:solidFill>
                  <a:srgbClr val="339933"/>
                </a:solidFill>
              </a:rPr>
              <a:t>suatu</a:t>
            </a:r>
            <a:r>
              <a:rPr kumimoji="1" lang="id-ID" sz="1800" i="0" u="none" dirty="0" smtClean="0">
                <a:solidFill>
                  <a:srgbClr val="339933"/>
                </a:solidFill>
              </a:rPr>
              <a:t> </a:t>
            </a:r>
            <a:r>
              <a:rPr kumimoji="1" lang="en-US" sz="1800" i="0" u="none" dirty="0" smtClean="0">
                <a:solidFill>
                  <a:srgbClr val="339933"/>
                </a:solidFill>
              </a:rPr>
              <a:t> </a:t>
            </a:r>
            <a:r>
              <a:rPr kumimoji="1" lang="en-US" sz="1800" i="0" u="none" dirty="0" err="1">
                <a:solidFill>
                  <a:srgbClr val="339933"/>
                </a:solidFill>
              </a:rPr>
              <a:t>organisasi</a:t>
            </a:r>
            <a:r>
              <a:rPr kumimoji="1" lang="en-US" sz="1800" i="0" u="none" dirty="0">
                <a:solidFill>
                  <a:srgbClr val="339933"/>
                </a:solidFill>
              </a:rPr>
              <a:t> </a:t>
            </a:r>
            <a:r>
              <a:rPr kumimoji="1" lang="en-US" sz="1800" i="0" u="none" dirty="0" err="1">
                <a:solidFill>
                  <a:srgbClr val="339933"/>
                </a:solidFill>
              </a:rPr>
              <a:t>independen</a:t>
            </a:r>
            <a:r>
              <a:rPr kumimoji="1" lang="en-US" sz="1800" i="0" u="none" dirty="0">
                <a:solidFill>
                  <a:srgbClr val="339933"/>
                </a:solidFill>
              </a:rPr>
              <a:t> </a:t>
            </a:r>
            <a:r>
              <a:rPr kumimoji="1" lang="en-US" sz="1800" i="0" u="none" dirty="0" err="1">
                <a:solidFill>
                  <a:srgbClr val="339933"/>
                </a:solidFill>
              </a:rPr>
              <a:t>terhadap</a:t>
            </a:r>
            <a:r>
              <a:rPr kumimoji="1" lang="en-US" sz="1800" i="0" u="none" dirty="0">
                <a:solidFill>
                  <a:srgbClr val="339933"/>
                </a:solidFill>
              </a:rPr>
              <a:t> </a:t>
            </a:r>
            <a:r>
              <a:rPr kumimoji="1" lang="en-US" sz="1800" i="0" u="none" dirty="0" err="1">
                <a:solidFill>
                  <a:srgbClr val="339933"/>
                </a:solidFill>
              </a:rPr>
              <a:t>suatu</a:t>
            </a:r>
            <a:r>
              <a:rPr kumimoji="1" lang="en-US" sz="1800" i="0" u="none" dirty="0">
                <a:solidFill>
                  <a:srgbClr val="339933"/>
                </a:solidFill>
              </a:rPr>
              <a:t> </a:t>
            </a:r>
            <a:r>
              <a:rPr kumimoji="1" lang="id-ID" sz="1800" i="0" u="none" dirty="0" smtClean="0">
                <a:solidFill>
                  <a:srgbClr val="339933"/>
                </a:solidFill>
              </a:rPr>
              <a:t>perguruan tinggi/</a:t>
            </a:r>
            <a:r>
              <a:rPr kumimoji="1" lang="en-US" sz="1800" i="0" u="none" dirty="0" err="1" smtClean="0">
                <a:solidFill>
                  <a:srgbClr val="339933"/>
                </a:solidFill>
              </a:rPr>
              <a:t>perusahaan</a:t>
            </a:r>
            <a:endParaRPr kumimoji="1" lang="en-US" sz="1800" i="0" u="none" dirty="0">
              <a:solidFill>
                <a:srgbClr val="339933"/>
              </a:solidFill>
            </a:endParaRPr>
          </a:p>
          <a:p>
            <a:pPr marL="1131888" lvl="2" indent="-277813" defTabSz="546100">
              <a:spcBef>
                <a:spcPct val="20000"/>
              </a:spcBef>
              <a:buClr>
                <a:srgbClr val="0000D2"/>
              </a:buClr>
              <a:buFont typeface="Wingdings" pitchFamily="2" charset="2"/>
              <a:buChar char="!"/>
            </a:pPr>
            <a:r>
              <a:rPr kumimoji="1" lang="en-US" sz="1800" i="0" u="none" dirty="0" err="1">
                <a:solidFill>
                  <a:srgbClr val="339933"/>
                </a:solidFill>
              </a:rPr>
              <a:t>Sasaran</a:t>
            </a:r>
            <a:r>
              <a:rPr kumimoji="1" lang="en-US" sz="1800" i="0" u="none" dirty="0">
                <a:solidFill>
                  <a:srgbClr val="339933"/>
                </a:solidFill>
              </a:rPr>
              <a:t> : </a:t>
            </a:r>
            <a:r>
              <a:rPr kumimoji="1" lang="en-US" sz="1800" i="0" u="none" dirty="0" err="1">
                <a:solidFill>
                  <a:srgbClr val="339933"/>
                </a:solidFill>
              </a:rPr>
              <a:t>Memperoleh</a:t>
            </a:r>
            <a:r>
              <a:rPr kumimoji="1" lang="en-US" sz="1800" i="0" u="none" dirty="0">
                <a:solidFill>
                  <a:srgbClr val="339933"/>
                </a:solidFill>
              </a:rPr>
              <a:t> </a:t>
            </a:r>
            <a:r>
              <a:rPr kumimoji="1" lang="en-US" sz="1800" i="0" u="none" dirty="0" err="1">
                <a:solidFill>
                  <a:srgbClr val="339933"/>
                </a:solidFill>
              </a:rPr>
              <a:t>sertifikat</a:t>
            </a:r>
            <a:r>
              <a:rPr kumimoji="1" lang="en-US" sz="1800" i="0" u="none" dirty="0">
                <a:solidFill>
                  <a:srgbClr val="339933"/>
                </a:solidFill>
              </a:rPr>
              <a:t>.</a:t>
            </a:r>
            <a:endParaRPr kumimoji="1" lang="en-US" sz="1800" i="0" u="none" dirty="0">
              <a:solidFill>
                <a:schemeClr val="accent2"/>
              </a:solidFill>
            </a:endParaRPr>
          </a:p>
        </p:txBody>
      </p:sp>
      <p:sp>
        <p:nvSpPr>
          <p:cNvPr id="1089540" name="Text Box 4"/>
          <p:cNvSpPr txBox="1">
            <a:spLocks noChangeArrowheads="1"/>
          </p:cNvSpPr>
          <p:nvPr/>
        </p:nvSpPr>
        <p:spPr bwMode="auto">
          <a:xfrm>
            <a:off x="3657600" y="1568451"/>
            <a:ext cx="5065835" cy="366713"/>
          </a:xfrm>
          <a:prstGeom prst="rect">
            <a:avLst/>
          </a:prstGeom>
          <a:noFill/>
          <a:ln w="9525">
            <a:noFill/>
            <a:miter lim="800000"/>
            <a:headEnd/>
            <a:tailEnd/>
          </a:ln>
          <a:effectLst/>
        </p:spPr>
        <p:txBody>
          <a:bodyPr lIns="91421" tIns="45711" rIns="91421" bIns="45711">
            <a:spAutoFit/>
          </a:bodyPr>
          <a:lstStyle/>
          <a:p>
            <a:pPr algn="r">
              <a:spcBef>
                <a:spcPct val="50000"/>
              </a:spcBef>
            </a:pPr>
            <a:r>
              <a:rPr lang="en-US" sz="1800">
                <a:solidFill>
                  <a:srgbClr val="FF0000"/>
                </a:solidFill>
              </a:rPr>
              <a:t>BERDASARKAN PIHAK PENGAUDIT</a:t>
            </a:r>
            <a:endParaRPr lang="en-US" sz="1900">
              <a:solidFill>
                <a:srgbClr val="FF0000"/>
              </a:solidFill>
            </a:endParaRPr>
          </a:p>
        </p:txBody>
      </p:sp>
      <p:sp>
        <p:nvSpPr>
          <p:cNvPr id="1089541" name="Rectangle 5"/>
          <p:cNvSpPr>
            <a:spLocks noChangeArrowheads="1"/>
          </p:cNvSpPr>
          <p:nvPr/>
        </p:nvSpPr>
        <p:spPr bwMode="auto">
          <a:xfrm>
            <a:off x="1008185" y="293689"/>
            <a:ext cx="7589227" cy="490537"/>
          </a:xfrm>
          <a:prstGeom prst="rect">
            <a:avLst/>
          </a:prstGeom>
          <a:noFill/>
          <a:ln w="9525">
            <a:noFill/>
            <a:miter lim="800000"/>
            <a:headEnd/>
            <a:tailEnd/>
          </a:ln>
          <a:effectLst/>
        </p:spPr>
        <p:txBody>
          <a:bodyPr lIns="91421" tIns="45711" rIns="91421" bIns="45711" anchor="ctr"/>
          <a:lstStyle/>
          <a:p>
            <a:pPr algn="r" defTabSz="546100"/>
            <a:r>
              <a:rPr kumimoji="1" lang="en-US" sz="2100" i="0" u="none">
                <a:solidFill>
                  <a:srgbClr val="0000FF"/>
                </a:solidFill>
              </a:rPr>
              <a:t>A</a:t>
            </a:r>
            <a:r>
              <a:rPr kumimoji="1" lang="en-US" sz="1500" i="0" u="none">
                <a:solidFill>
                  <a:srgbClr val="0000FF"/>
                </a:solidFill>
              </a:rPr>
              <a:t>UDIT</a:t>
            </a:r>
            <a:r>
              <a:rPr kumimoji="1" lang="en-US" sz="2100" i="0" u="none">
                <a:solidFill>
                  <a:srgbClr val="0000FF"/>
                </a:solidFill>
              </a:rPr>
              <a:t> M</a:t>
            </a:r>
            <a:r>
              <a:rPr kumimoji="1" lang="en-US" sz="1500" i="0" u="none">
                <a:solidFill>
                  <a:srgbClr val="0000FF"/>
                </a:solidFill>
              </a:rPr>
              <a:t>UTU</a:t>
            </a:r>
            <a:endParaRPr kumimoji="1" lang="en-US" sz="1100" i="0" u="none">
              <a:solidFill>
                <a:srgbClr val="0000FF"/>
              </a:solidFill>
            </a:endParaRPr>
          </a:p>
        </p:txBody>
      </p:sp>
      <p:pic>
        <p:nvPicPr>
          <p:cNvPr id="7"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t>halaman </a:t>
            </a:r>
            <a:fld id="{A374354B-2AC5-4430-9F36-9204A50D6E76}" type="slidenum">
              <a:rPr lang="en-US"/>
              <a:pPr/>
              <a:t>45</a:t>
            </a:fld>
            <a:r>
              <a:rPr lang="en-US"/>
              <a:t>  dari 50 halaman</a:t>
            </a:r>
          </a:p>
        </p:txBody>
      </p:sp>
      <p:sp>
        <p:nvSpPr>
          <p:cNvPr id="1090562" name="Rectangle 2"/>
          <p:cNvSpPr>
            <a:spLocks noChangeArrowheads="1"/>
          </p:cNvSpPr>
          <p:nvPr/>
        </p:nvSpPr>
        <p:spPr bwMode="auto">
          <a:xfrm>
            <a:off x="642910" y="928670"/>
            <a:ext cx="7772400" cy="533400"/>
          </a:xfrm>
          <a:prstGeom prst="rect">
            <a:avLst/>
          </a:prstGeom>
          <a:solidFill>
            <a:schemeClr val="accent5">
              <a:lumMod val="60000"/>
              <a:lumOff val="40000"/>
            </a:schemeClr>
          </a:solidFill>
          <a:ln w="9525">
            <a:noFill/>
            <a:miter lim="800000"/>
            <a:headEnd/>
            <a:tailEnd/>
          </a:ln>
          <a:effectLst/>
        </p:spPr>
        <p:txBody>
          <a:bodyPr lIns="91421" tIns="45711" rIns="91421" bIns="45711" anchor="ctr"/>
          <a:lstStyle/>
          <a:p>
            <a:pPr algn="ctr" defTabSz="546100"/>
            <a:r>
              <a:rPr kumimoji="1" lang="en-US" sz="3200" b="1" i="0" u="none" dirty="0" err="1">
                <a:solidFill>
                  <a:srgbClr val="000000"/>
                </a:solidFill>
              </a:rPr>
              <a:t>Jenis</a:t>
            </a:r>
            <a:r>
              <a:rPr kumimoji="1" lang="en-US" sz="3200" b="1" i="0" u="none" dirty="0">
                <a:solidFill>
                  <a:srgbClr val="000000"/>
                </a:solidFill>
              </a:rPr>
              <a:t>  Audit</a:t>
            </a:r>
            <a:endParaRPr kumimoji="1" lang="en-US" sz="3200" b="1" i="0" u="none" dirty="0">
              <a:solidFill>
                <a:srgbClr val="000000"/>
              </a:solidFill>
              <a:latin typeface="Arial Black" pitchFamily="34" charset="0"/>
            </a:endParaRPr>
          </a:p>
        </p:txBody>
      </p:sp>
      <p:sp>
        <p:nvSpPr>
          <p:cNvPr id="1090563" name="Rectangle 3"/>
          <p:cNvSpPr>
            <a:spLocks noChangeArrowheads="1"/>
          </p:cNvSpPr>
          <p:nvPr/>
        </p:nvSpPr>
        <p:spPr bwMode="auto">
          <a:xfrm>
            <a:off x="1214415" y="2000240"/>
            <a:ext cx="7242322" cy="3525837"/>
          </a:xfrm>
          <a:prstGeom prst="rect">
            <a:avLst/>
          </a:prstGeom>
          <a:noFill/>
          <a:ln w="9525">
            <a:noFill/>
            <a:miter lim="800000"/>
            <a:headEnd/>
            <a:tailEnd/>
          </a:ln>
          <a:effectLst/>
        </p:spPr>
        <p:txBody>
          <a:bodyPr lIns="91421" tIns="45711" rIns="91421" bIns="45711"/>
          <a:lstStyle/>
          <a:p>
            <a:pPr marL="341313" indent="-341313" defTabSz="546100">
              <a:lnSpc>
                <a:spcPct val="130000"/>
              </a:lnSpc>
              <a:spcBef>
                <a:spcPct val="20000"/>
              </a:spcBef>
              <a:buClr>
                <a:srgbClr val="CC0000"/>
              </a:buClr>
              <a:buFont typeface="Monotype Sorts" pitchFamily="2" charset="2"/>
              <a:buNone/>
            </a:pPr>
            <a:r>
              <a:rPr kumimoji="1" lang="en-US" sz="3600" i="0" u="none" dirty="0">
                <a:solidFill>
                  <a:srgbClr val="000099"/>
                </a:solidFill>
              </a:rPr>
              <a:t>1.	AUDIT SYSTEM,</a:t>
            </a:r>
            <a:endParaRPr kumimoji="1" lang="en-US" sz="3600" i="0" u="none" dirty="0">
              <a:solidFill>
                <a:srgbClr val="000000"/>
              </a:solidFill>
            </a:endParaRPr>
          </a:p>
          <a:p>
            <a:pPr marL="341313" indent="-341313" defTabSz="546100">
              <a:lnSpc>
                <a:spcPct val="130000"/>
              </a:lnSpc>
              <a:spcBef>
                <a:spcPct val="20000"/>
              </a:spcBef>
              <a:buClr>
                <a:srgbClr val="CC0000"/>
              </a:buClr>
              <a:buFont typeface="Monotype Sorts" pitchFamily="2" charset="2"/>
              <a:buNone/>
            </a:pPr>
            <a:r>
              <a:rPr kumimoji="1" lang="en-US" sz="3600" i="0" u="none" dirty="0">
                <a:solidFill>
                  <a:srgbClr val="000099"/>
                </a:solidFill>
              </a:rPr>
              <a:t>2.	AUDIT PROSES,</a:t>
            </a:r>
          </a:p>
          <a:p>
            <a:pPr marL="341313" indent="-341313" defTabSz="546100">
              <a:lnSpc>
                <a:spcPct val="130000"/>
              </a:lnSpc>
              <a:spcBef>
                <a:spcPct val="20000"/>
              </a:spcBef>
              <a:buClr>
                <a:srgbClr val="CC0000"/>
              </a:buClr>
              <a:buFont typeface="Monotype Sorts" pitchFamily="2" charset="2"/>
              <a:buNone/>
            </a:pPr>
            <a:r>
              <a:rPr kumimoji="1" lang="en-US" sz="3600" i="0" u="none" dirty="0">
                <a:solidFill>
                  <a:srgbClr val="000099"/>
                </a:solidFill>
              </a:rPr>
              <a:t>3.	AUDIT PRODUK,</a:t>
            </a:r>
          </a:p>
          <a:p>
            <a:pPr marL="341313" indent="-341313" defTabSz="546100">
              <a:lnSpc>
                <a:spcPct val="130000"/>
              </a:lnSpc>
              <a:spcBef>
                <a:spcPct val="20000"/>
              </a:spcBef>
              <a:buClr>
                <a:srgbClr val="CC0000"/>
              </a:buClr>
              <a:buFont typeface="Monotype Sorts" pitchFamily="2" charset="2"/>
              <a:buNone/>
            </a:pPr>
            <a:r>
              <a:rPr kumimoji="1" lang="en-US" sz="3600" i="0" u="none" dirty="0">
                <a:solidFill>
                  <a:srgbClr val="000099"/>
                </a:solidFill>
              </a:rPr>
              <a:t>4.	AUDIT PELAYANAN,</a:t>
            </a:r>
          </a:p>
          <a:p>
            <a:pPr marL="341313" indent="-341313" defTabSz="546100">
              <a:lnSpc>
                <a:spcPct val="130000"/>
              </a:lnSpc>
              <a:spcBef>
                <a:spcPct val="20000"/>
              </a:spcBef>
              <a:buClr>
                <a:srgbClr val="CC0000"/>
              </a:buClr>
              <a:buFont typeface="Monotype Sorts" pitchFamily="2" charset="2"/>
              <a:buNone/>
            </a:pPr>
            <a:r>
              <a:rPr kumimoji="1" lang="en-US" sz="3600" i="0" u="none" dirty="0">
                <a:solidFill>
                  <a:srgbClr val="000099"/>
                </a:solidFill>
              </a:rPr>
              <a:t>	DAN LAIN-LAIN.</a:t>
            </a:r>
          </a:p>
        </p:txBody>
      </p:sp>
      <p:sp>
        <p:nvSpPr>
          <p:cNvPr id="1090564" name="Text Box 4"/>
          <p:cNvSpPr txBox="1">
            <a:spLocks noChangeArrowheads="1"/>
          </p:cNvSpPr>
          <p:nvPr/>
        </p:nvSpPr>
        <p:spPr bwMode="auto">
          <a:xfrm>
            <a:off x="3657600" y="1568451"/>
            <a:ext cx="5065835" cy="366713"/>
          </a:xfrm>
          <a:prstGeom prst="rect">
            <a:avLst/>
          </a:prstGeom>
          <a:noFill/>
          <a:ln w="9525">
            <a:noFill/>
            <a:miter lim="800000"/>
            <a:headEnd/>
            <a:tailEnd/>
          </a:ln>
          <a:effectLst/>
        </p:spPr>
        <p:txBody>
          <a:bodyPr lIns="91421" tIns="45711" rIns="91421" bIns="45711">
            <a:spAutoFit/>
          </a:bodyPr>
          <a:lstStyle/>
          <a:p>
            <a:pPr algn="r">
              <a:spcBef>
                <a:spcPct val="50000"/>
              </a:spcBef>
            </a:pPr>
            <a:r>
              <a:rPr lang="en-US" sz="1800" dirty="0">
                <a:solidFill>
                  <a:srgbClr val="FF0000"/>
                </a:solidFill>
              </a:rPr>
              <a:t>BERDASARKAN RUANG LINGKUP</a:t>
            </a:r>
            <a:endParaRPr lang="en-US" sz="1900" dirty="0">
              <a:solidFill>
                <a:srgbClr val="FF0000"/>
              </a:solidFill>
            </a:endParaRPr>
          </a:p>
        </p:txBody>
      </p:sp>
      <p:sp>
        <p:nvSpPr>
          <p:cNvPr id="1090565" name="Rectangle 5"/>
          <p:cNvSpPr>
            <a:spLocks noChangeArrowheads="1"/>
          </p:cNvSpPr>
          <p:nvPr/>
        </p:nvSpPr>
        <p:spPr bwMode="auto">
          <a:xfrm>
            <a:off x="1008185" y="293689"/>
            <a:ext cx="7589227" cy="490537"/>
          </a:xfrm>
          <a:prstGeom prst="rect">
            <a:avLst/>
          </a:prstGeom>
          <a:noFill/>
          <a:ln w="9525">
            <a:noFill/>
            <a:miter lim="800000"/>
            <a:headEnd/>
            <a:tailEnd/>
          </a:ln>
          <a:effectLst/>
        </p:spPr>
        <p:txBody>
          <a:bodyPr lIns="91421" tIns="45711" rIns="91421" bIns="45711" anchor="ctr"/>
          <a:lstStyle/>
          <a:p>
            <a:pPr algn="r" defTabSz="546100"/>
            <a:r>
              <a:rPr kumimoji="1" lang="en-US" sz="2100" i="0" u="none">
                <a:solidFill>
                  <a:srgbClr val="0000FF"/>
                </a:solidFill>
              </a:rPr>
              <a:t>A</a:t>
            </a:r>
            <a:r>
              <a:rPr kumimoji="1" lang="en-US" sz="1500" i="0" u="none">
                <a:solidFill>
                  <a:srgbClr val="0000FF"/>
                </a:solidFill>
              </a:rPr>
              <a:t>UDIT</a:t>
            </a:r>
            <a:r>
              <a:rPr kumimoji="1" lang="en-US" sz="2100" i="0" u="none">
                <a:solidFill>
                  <a:srgbClr val="0000FF"/>
                </a:solidFill>
              </a:rPr>
              <a:t> M</a:t>
            </a:r>
            <a:r>
              <a:rPr kumimoji="1" lang="en-US" sz="1500" i="0" u="none">
                <a:solidFill>
                  <a:srgbClr val="0000FF"/>
                </a:solidFill>
              </a:rPr>
              <a:t>UTU</a:t>
            </a:r>
            <a:endParaRPr kumimoji="1" lang="en-US" sz="1100" i="0" u="none">
              <a:solidFill>
                <a:srgbClr val="0000FF"/>
              </a:solidFill>
            </a:endParaRPr>
          </a:p>
        </p:txBody>
      </p:sp>
      <p:pic>
        <p:nvPicPr>
          <p:cNvPr id="7"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1"/>
          <p:cNvSpPr>
            <a:spLocks noGrp="1"/>
          </p:cNvSpPr>
          <p:nvPr>
            <p:ph type="ftr" sz="quarter" idx="10"/>
          </p:nvPr>
        </p:nvSpPr>
        <p:spPr/>
        <p:txBody>
          <a:bodyPr/>
          <a:lstStyle/>
          <a:p>
            <a:r>
              <a:rPr lang="en-US"/>
              <a:t>halaman </a:t>
            </a:r>
            <a:fld id="{DBAC6BB9-6430-4B7C-9614-DABAF593C8A3}" type="slidenum">
              <a:rPr lang="en-US"/>
              <a:pPr/>
              <a:t>46</a:t>
            </a:fld>
            <a:r>
              <a:rPr lang="en-US"/>
              <a:t>  dari 50 halaman</a:t>
            </a:r>
          </a:p>
        </p:txBody>
      </p:sp>
      <p:sp>
        <p:nvSpPr>
          <p:cNvPr id="1091586" name="Rectangle 2"/>
          <p:cNvSpPr>
            <a:spLocks noChangeArrowheads="1"/>
          </p:cNvSpPr>
          <p:nvPr/>
        </p:nvSpPr>
        <p:spPr bwMode="auto">
          <a:xfrm>
            <a:off x="642910" y="714356"/>
            <a:ext cx="7772400" cy="463551"/>
          </a:xfrm>
          <a:prstGeom prst="rect">
            <a:avLst/>
          </a:prstGeom>
          <a:solidFill>
            <a:schemeClr val="accent5">
              <a:lumMod val="60000"/>
              <a:lumOff val="40000"/>
            </a:schemeClr>
          </a:solidFill>
          <a:ln w="9525">
            <a:noFill/>
            <a:miter lim="800000"/>
            <a:headEnd/>
            <a:tailEnd/>
          </a:ln>
          <a:effectLst/>
        </p:spPr>
        <p:txBody>
          <a:bodyPr lIns="91421" tIns="45711" rIns="91421" bIns="45711" anchor="ctr"/>
          <a:lstStyle/>
          <a:p>
            <a:pPr algn="ctr" defTabSz="546100"/>
            <a:r>
              <a:rPr kumimoji="1" lang="en-US" sz="2500" b="1" i="0" u="none" dirty="0" err="1">
                <a:solidFill>
                  <a:srgbClr val="000000"/>
                </a:solidFill>
              </a:rPr>
              <a:t>Segi</a:t>
            </a:r>
            <a:r>
              <a:rPr kumimoji="1" lang="en-US" sz="2500" b="1" i="0" u="none" dirty="0">
                <a:solidFill>
                  <a:srgbClr val="000000"/>
                </a:solidFill>
              </a:rPr>
              <a:t>  </a:t>
            </a:r>
            <a:r>
              <a:rPr kumimoji="1" lang="en-US" sz="2500" b="1" i="0" u="none" dirty="0" err="1">
                <a:solidFill>
                  <a:srgbClr val="000000"/>
                </a:solidFill>
              </a:rPr>
              <a:t>Tiga</a:t>
            </a:r>
            <a:r>
              <a:rPr kumimoji="1" lang="en-US" sz="2500" b="1" i="0" u="none" dirty="0">
                <a:solidFill>
                  <a:srgbClr val="000000"/>
                </a:solidFill>
              </a:rPr>
              <a:t>  Audit</a:t>
            </a:r>
            <a:endParaRPr kumimoji="1" lang="en-US" sz="1100" b="1" i="0" u="none" dirty="0">
              <a:solidFill>
                <a:srgbClr val="000000"/>
              </a:solidFill>
              <a:latin typeface="Arial Black" pitchFamily="34" charset="0"/>
            </a:endParaRPr>
          </a:p>
        </p:txBody>
      </p:sp>
      <p:sp>
        <p:nvSpPr>
          <p:cNvPr id="1091587" name="Rectangle 3"/>
          <p:cNvSpPr>
            <a:spLocks noChangeArrowheads="1"/>
          </p:cNvSpPr>
          <p:nvPr/>
        </p:nvSpPr>
        <p:spPr bwMode="auto">
          <a:xfrm>
            <a:off x="928662" y="1716089"/>
            <a:ext cx="7670215" cy="1127125"/>
          </a:xfrm>
          <a:prstGeom prst="rect">
            <a:avLst/>
          </a:prstGeom>
          <a:noFill/>
          <a:ln w="57150" cmpd="thinThick">
            <a:solidFill>
              <a:srgbClr val="008000"/>
            </a:solidFill>
            <a:miter lim="800000"/>
            <a:headEnd/>
            <a:tailEnd/>
          </a:ln>
          <a:effectLst/>
        </p:spPr>
        <p:txBody>
          <a:bodyPr lIns="91421" tIns="45711" rIns="91421" bIns="45711"/>
          <a:lstStyle/>
          <a:p>
            <a:pPr marL="1612900" indent="-1612900" algn="just">
              <a:spcBef>
                <a:spcPct val="15000"/>
              </a:spcBef>
            </a:pPr>
            <a:r>
              <a:rPr lang="en-US" sz="1600" i="0" u="none" dirty="0" smtClean="0">
                <a:solidFill>
                  <a:srgbClr val="FF0000"/>
                </a:solidFill>
              </a:rPr>
              <a:t>Client/Customer</a:t>
            </a:r>
            <a:r>
              <a:rPr lang="id-ID" sz="1600" i="0" u="none" dirty="0" smtClean="0">
                <a:solidFill>
                  <a:srgbClr val="FF0000"/>
                </a:solidFill>
              </a:rPr>
              <a:t>/PT</a:t>
            </a:r>
            <a:r>
              <a:rPr lang="en-US" sz="1600" i="0" u="none" dirty="0"/>
              <a:t>	</a:t>
            </a:r>
            <a:r>
              <a:rPr lang="en-US" sz="1600" i="0" u="none" dirty="0" smtClean="0">
                <a:solidFill>
                  <a:srgbClr val="000099"/>
                </a:solidFill>
              </a:rPr>
              <a:t>:</a:t>
            </a:r>
            <a:r>
              <a:rPr lang="id-ID" sz="1600" i="0" u="none" dirty="0" smtClean="0">
                <a:solidFill>
                  <a:srgbClr val="000099"/>
                </a:solidFill>
              </a:rPr>
              <a:t> </a:t>
            </a:r>
            <a:r>
              <a:rPr lang="en-US" sz="1600" i="0" u="none" dirty="0" smtClean="0">
                <a:solidFill>
                  <a:srgbClr val="000099"/>
                </a:solidFill>
              </a:rPr>
              <a:t>Yang </a:t>
            </a:r>
            <a:r>
              <a:rPr lang="en-US" sz="1600" i="0" u="none" dirty="0" err="1">
                <a:solidFill>
                  <a:srgbClr val="000099"/>
                </a:solidFill>
              </a:rPr>
              <a:t>meminta</a:t>
            </a:r>
            <a:r>
              <a:rPr lang="en-US" sz="1600" i="0" u="none" dirty="0">
                <a:solidFill>
                  <a:srgbClr val="000099"/>
                </a:solidFill>
              </a:rPr>
              <a:t> </a:t>
            </a:r>
            <a:r>
              <a:rPr lang="en-US" sz="1600" i="0" u="none" dirty="0" err="1">
                <a:solidFill>
                  <a:srgbClr val="000099"/>
                </a:solidFill>
              </a:rPr>
              <a:t>pelaksanaan</a:t>
            </a:r>
            <a:r>
              <a:rPr lang="en-US" sz="1600" i="0" u="none" dirty="0">
                <a:solidFill>
                  <a:srgbClr val="000099"/>
                </a:solidFill>
              </a:rPr>
              <a:t> audit </a:t>
            </a:r>
            <a:r>
              <a:rPr lang="en-US" sz="1600" i="0" u="none" dirty="0" err="1">
                <a:solidFill>
                  <a:srgbClr val="000099"/>
                </a:solidFill>
              </a:rPr>
              <a:t>dan</a:t>
            </a:r>
            <a:r>
              <a:rPr lang="en-US" sz="1600" i="0" u="none" dirty="0">
                <a:solidFill>
                  <a:srgbClr val="000099"/>
                </a:solidFill>
              </a:rPr>
              <a:t> </a:t>
            </a:r>
            <a:r>
              <a:rPr lang="en-US" sz="1600" i="0" u="none" dirty="0" err="1">
                <a:solidFill>
                  <a:srgbClr val="000099"/>
                </a:solidFill>
              </a:rPr>
              <a:t>menerima</a:t>
            </a:r>
            <a:r>
              <a:rPr lang="en-US" sz="1600" i="0" u="none" dirty="0">
                <a:solidFill>
                  <a:srgbClr val="000099"/>
                </a:solidFill>
              </a:rPr>
              <a:t> </a:t>
            </a:r>
            <a:r>
              <a:rPr lang="en-US" sz="1600" i="0" u="none" dirty="0" err="1">
                <a:solidFill>
                  <a:srgbClr val="000099"/>
                </a:solidFill>
              </a:rPr>
              <a:t>hasil</a:t>
            </a:r>
            <a:r>
              <a:rPr lang="en-US" sz="1600" i="0" u="none" dirty="0">
                <a:solidFill>
                  <a:srgbClr val="000099"/>
                </a:solidFill>
              </a:rPr>
              <a:t> </a:t>
            </a:r>
            <a:r>
              <a:rPr lang="id-ID" sz="1600" i="0" u="none" dirty="0" smtClean="0">
                <a:solidFill>
                  <a:srgbClr val="000099"/>
                </a:solidFill>
              </a:rPr>
              <a:t>   </a:t>
            </a:r>
          </a:p>
          <a:p>
            <a:pPr marL="1612900" indent="-1612900" algn="just">
              <a:spcBef>
                <a:spcPct val="15000"/>
              </a:spcBef>
            </a:pPr>
            <a:r>
              <a:rPr lang="id-ID" sz="1600" dirty="0" smtClean="0">
                <a:solidFill>
                  <a:srgbClr val="000099"/>
                </a:solidFill>
              </a:rPr>
              <a:t>                                           </a:t>
            </a:r>
            <a:r>
              <a:rPr lang="en-US" sz="1600" i="0" u="none" dirty="0" smtClean="0">
                <a:solidFill>
                  <a:srgbClr val="000099"/>
                </a:solidFill>
              </a:rPr>
              <a:t>audit</a:t>
            </a:r>
            <a:endParaRPr lang="en-US" sz="1600" i="0" u="none" dirty="0"/>
          </a:p>
          <a:p>
            <a:pPr marL="1612900" indent="-1612900" algn="just">
              <a:spcBef>
                <a:spcPct val="15000"/>
              </a:spcBef>
            </a:pPr>
            <a:r>
              <a:rPr lang="en-US" sz="1600" i="0" u="none" dirty="0" err="1">
                <a:solidFill>
                  <a:srgbClr val="FF0000"/>
                </a:solidFill>
              </a:rPr>
              <a:t>Auditee</a:t>
            </a:r>
            <a:r>
              <a:rPr lang="en-US" sz="1600" i="0" u="none" dirty="0"/>
              <a:t>	</a:t>
            </a:r>
            <a:r>
              <a:rPr lang="id-ID" sz="1600" i="0" u="none" dirty="0" smtClean="0"/>
              <a:t>    </a:t>
            </a:r>
            <a:r>
              <a:rPr lang="en-US" sz="1600" i="0" u="none" dirty="0" smtClean="0">
                <a:solidFill>
                  <a:srgbClr val="000099"/>
                </a:solidFill>
              </a:rPr>
              <a:t>:</a:t>
            </a:r>
            <a:r>
              <a:rPr lang="id-ID" sz="1600" i="0" u="none" dirty="0" smtClean="0">
                <a:solidFill>
                  <a:srgbClr val="000099"/>
                </a:solidFill>
              </a:rPr>
              <a:t> </a:t>
            </a:r>
            <a:r>
              <a:rPr lang="en-US" sz="1600" i="0" u="none" dirty="0" smtClean="0">
                <a:solidFill>
                  <a:srgbClr val="000099"/>
                </a:solidFill>
              </a:rPr>
              <a:t>Yang </a:t>
            </a:r>
            <a:r>
              <a:rPr lang="en-US" sz="1600" i="0" u="none" dirty="0" err="1">
                <a:solidFill>
                  <a:srgbClr val="000099"/>
                </a:solidFill>
              </a:rPr>
              <a:t>diaudit</a:t>
            </a:r>
            <a:r>
              <a:rPr lang="en-US" sz="1600" i="0" u="none" dirty="0">
                <a:solidFill>
                  <a:srgbClr val="000099"/>
                </a:solidFill>
              </a:rPr>
              <a:t> (</a:t>
            </a:r>
            <a:r>
              <a:rPr lang="en-US" sz="1600" i="0" u="none" dirty="0" err="1">
                <a:solidFill>
                  <a:srgbClr val="000099"/>
                </a:solidFill>
              </a:rPr>
              <a:t>departemen</a:t>
            </a:r>
            <a:r>
              <a:rPr lang="en-US" sz="1600" i="0" u="none" dirty="0">
                <a:solidFill>
                  <a:srgbClr val="000099"/>
                </a:solidFill>
              </a:rPr>
              <a:t>, </a:t>
            </a:r>
            <a:r>
              <a:rPr lang="en-US" sz="1600" i="0" u="none" dirty="0" err="1">
                <a:solidFill>
                  <a:srgbClr val="000099"/>
                </a:solidFill>
              </a:rPr>
              <a:t>proses</a:t>
            </a:r>
            <a:r>
              <a:rPr lang="en-US" sz="1600" i="0" u="none" dirty="0">
                <a:solidFill>
                  <a:srgbClr val="000099"/>
                </a:solidFill>
              </a:rPr>
              <a:t>, </a:t>
            </a:r>
            <a:r>
              <a:rPr lang="en-US" sz="1600" i="0" u="none" dirty="0" err="1">
                <a:solidFill>
                  <a:srgbClr val="000099"/>
                </a:solidFill>
              </a:rPr>
              <a:t>personil</a:t>
            </a:r>
            <a:r>
              <a:rPr lang="en-US" sz="1600" i="0" u="none" dirty="0">
                <a:solidFill>
                  <a:srgbClr val="000099"/>
                </a:solidFill>
              </a:rPr>
              <a:t>)</a:t>
            </a:r>
            <a:endParaRPr lang="en-US" sz="1600" i="0" u="none" dirty="0"/>
          </a:p>
          <a:p>
            <a:pPr marL="1612900" indent="-1612900" algn="just">
              <a:spcBef>
                <a:spcPct val="15000"/>
              </a:spcBef>
            </a:pPr>
            <a:r>
              <a:rPr lang="en-US" sz="1600" i="0" u="none" dirty="0">
                <a:solidFill>
                  <a:srgbClr val="FF0000"/>
                </a:solidFill>
              </a:rPr>
              <a:t>Auditor</a:t>
            </a:r>
            <a:r>
              <a:rPr lang="en-US" sz="1600" i="0" u="none" dirty="0"/>
              <a:t>	</a:t>
            </a:r>
            <a:r>
              <a:rPr lang="id-ID" sz="1600" i="0" u="none" dirty="0" smtClean="0"/>
              <a:t>    </a:t>
            </a:r>
            <a:r>
              <a:rPr lang="en-US" sz="1600" i="0" u="none" dirty="0" smtClean="0">
                <a:solidFill>
                  <a:srgbClr val="000099"/>
                </a:solidFill>
              </a:rPr>
              <a:t>:</a:t>
            </a:r>
            <a:r>
              <a:rPr lang="id-ID" sz="1600" i="0" u="none" dirty="0" smtClean="0">
                <a:solidFill>
                  <a:srgbClr val="000099"/>
                </a:solidFill>
              </a:rPr>
              <a:t> </a:t>
            </a:r>
            <a:r>
              <a:rPr lang="en-US" sz="1600" i="0" u="none" dirty="0" smtClean="0">
                <a:solidFill>
                  <a:srgbClr val="000099"/>
                </a:solidFill>
              </a:rPr>
              <a:t>Yang </a:t>
            </a:r>
            <a:r>
              <a:rPr lang="en-US" sz="1600" i="0" u="none" dirty="0" err="1">
                <a:solidFill>
                  <a:srgbClr val="000099"/>
                </a:solidFill>
              </a:rPr>
              <a:t>melaksanakan</a:t>
            </a:r>
            <a:r>
              <a:rPr lang="en-US" sz="1600" i="0" u="none" dirty="0">
                <a:solidFill>
                  <a:srgbClr val="000099"/>
                </a:solidFill>
              </a:rPr>
              <a:t> audit</a:t>
            </a:r>
            <a:endParaRPr lang="en-US" sz="1600" i="0" u="none" dirty="0"/>
          </a:p>
        </p:txBody>
      </p:sp>
      <p:grpSp>
        <p:nvGrpSpPr>
          <p:cNvPr id="2" name="Group 4"/>
          <p:cNvGrpSpPr>
            <a:grpSpLocks/>
          </p:cNvGrpSpPr>
          <p:nvPr/>
        </p:nvGrpSpPr>
        <p:grpSpPr bwMode="auto">
          <a:xfrm>
            <a:off x="642910" y="3119455"/>
            <a:ext cx="7842738" cy="2881313"/>
            <a:chOff x="1056" y="1824"/>
            <a:chExt cx="4476" cy="1728"/>
          </a:xfrm>
        </p:grpSpPr>
        <p:sp>
          <p:nvSpPr>
            <p:cNvPr id="1091589" name="Line 5"/>
            <p:cNvSpPr>
              <a:spLocks noChangeShapeType="1"/>
            </p:cNvSpPr>
            <p:nvPr/>
          </p:nvSpPr>
          <p:spPr bwMode="auto">
            <a:xfrm>
              <a:off x="2064" y="2184"/>
              <a:ext cx="3420" cy="0"/>
            </a:xfrm>
            <a:prstGeom prst="line">
              <a:avLst/>
            </a:prstGeom>
            <a:noFill/>
            <a:ln w="9525">
              <a:solidFill>
                <a:schemeClr val="tx1"/>
              </a:solidFill>
              <a:round/>
              <a:headEnd/>
              <a:tailEnd/>
            </a:ln>
            <a:effectLst/>
          </p:spPr>
          <p:txBody>
            <a:bodyPr lIns="1464" tIns="732" rIns="1464" bIns="732">
              <a:spAutoFit/>
            </a:bodyPr>
            <a:lstStyle/>
            <a:p>
              <a:endParaRPr lang="id-ID"/>
            </a:p>
          </p:txBody>
        </p:sp>
        <p:sp>
          <p:nvSpPr>
            <p:cNvPr id="1091590" name="Line 6"/>
            <p:cNvSpPr>
              <a:spLocks noChangeShapeType="1"/>
            </p:cNvSpPr>
            <p:nvPr/>
          </p:nvSpPr>
          <p:spPr bwMode="auto">
            <a:xfrm>
              <a:off x="1248" y="1824"/>
              <a:ext cx="0" cy="1728"/>
            </a:xfrm>
            <a:prstGeom prst="line">
              <a:avLst/>
            </a:prstGeom>
            <a:noFill/>
            <a:ln w="9525">
              <a:solidFill>
                <a:schemeClr val="tx1"/>
              </a:solidFill>
              <a:round/>
              <a:headEnd/>
              <a:tailEnd/>
            </a:ln>
            <a:effectLst/>
          </p:spPr>
          <p:txBody>
            <a:bodyPr lIns="1464" tIns="732" rIns="1464" bIns="732">
              <a:spAutoFit/>
            </a:bodyPr>
            <a:lstStyle/>
            <a:p>
              <a:endParaRPr lang="id-ID"/>
            </a:p>
          </p:txBody>
        </p:sp>
        <p:sp>
          <p:nvSpPr>
            <p:cNvPr id="1091591" name="Line 7"/>
            <p:cNvSpPr>
              <a:spLocks noChangeShapeType="1"/>
            </p:cNvSpPr>
            <p:nvPr/>
          </p:nvSpPr>
          <p:spPr bwMode="auto">
            <a:xfrm>
              <a:off x="2064" y="1824"/>
              <a:ext cx="0" cy="1728"/>
            </a:xfrm>
            <a:prstGeom prst="line">
              <a:avLst/>
            </a:prstGeom>
            <a:noFill/>
            <a:ln w="9525">
              <a:solidFill>
                <a:schemeClr val="tx1"/>
              </a:solidFill>
              <a:round/>
              <a:headEnd/>
              <a:tailEnd/>
            </a:ln>
            <a:effectLst/>
          </p:spPr>
          <p:txBody>
            <a:bodyPr lIns="1464" tIns="732" rIns="1464" bIns="732">
              <a:spAutoFit/>
            </a:bodyPr>
            <a:lstStyle/>
            <a:p>
              <a:endParaRPr lang="id-ID"/>
            </a:p>
          </p:txBody>
        </p:sp>
        <p:sp>
          <p:nvSpPr>
            <p:cNvPr id="1091592" name="Line 8"/>
            <p:cNvSpPr>
              <a:spLocks noChangeShapeType="1"/>
            </p:cNvSpPr>
            <p:nvPr/>
          </p:nvSpPr>
          <p:spPr bwMode="auto">
            <a:xfrm>
              <a:off x="3264" y="1824"/>
              <a:ext cx="0" cy="1728"/>
            </a:xfrm>
            <a:prstGeom prst="line">
              <a:avLst/>
            </a:prstGeom>
            <a:noFill/>
            <a:ln w="9525">
              <a:solidFill>
                <a:schemeClr val="tx1"/>
              </a:solidFill>
              <a:round/>
              <a:headEnd/>
              <a:tailEnd/>
            </a:ln>
            <a:effectLst/>
          </p:spPr>
          <p:txBody>
            <a:bodyPr lIns="1464" tIns="732" rIns="1464" bIns="732">
              <a:spAutoFit/>
            </a:bodyPr>
            <a:lstStyle/>
            <a:p>
              <a:endParaRPr lang="id-ID"/>
            </a:p>
          </p:txBody>
        </p:sp>
        <p:sp>
          <p:nvSpPr>
            <p:cNvPr id="1091593" name="Line 9"/>
            <p:cNvSpPr>
              <a:spLocks noChangeShapeType="1"/>
            </p:cNvSpPr>
            <p:nvPr/>
          </p:nvSpPr>
          <p:spPr bwMode="auto">
            <a:xfrm>
              <a:off x="4368" y="1824"/>
              <a:ext cx="0" cy="1728"/>
            </a:xfrm>
            <a:prstGeom prst="line">
              <a:avLst/>
            </a:prstGeom>
            <a:noFill/>
            <a:ln w="9525">
              <a:solidFill>
                <a:schemeClr val="tx1"/>
              </a:solidFill>
              <a:round/>
              <a:headEnd/>
              <a:tailEnd/>
            </a:ln>
            <a:effectLst/>
          </p:spPr>
          <p:txBody>
            <a:bodyPr lIns="1464" tIns="732" rIns="1464" bIns="732">
              <a:spAutoFit/>
            </a:bodyPr>
            <a:lstStyle/>
            <a:p>
              <a:endParaRPr lang="id-ID"/>
            </a:p>
          </p:txBody>
        </p:sp>
        <p:sp>
          <p:nvSpPr>
            <p:cNvPr id="1091594" name="Line 10"/>
            <p:cNvSpPr>
              <a:spLocks noChangeShapeType="1"/>
            </p:cNvSpPr>
            <p:nvPr/>
          </p:nvSpPr>
          <p:spPr bwMode="auto">
            <a:xfrm>
              <a:off x="5472" y="1824"/>
              <a:ext cx="0" cy="1728"/>
            </a:xfrm>
            <a:prstGeom prst="line">
              <a:avLst/>
            </a:prstGeom>
            <a:noFill/>
            <a:ln w="9525">
              <a:solidFill>
                <a:schemeClr val="tx1"/>
              </a:solidFill>
              <a:round/>
              <a:headEnd/>
              <a:tailEnd/>
            </a:ln>
            <a:effectLst/>
          </p:spPr>
          <p:txBody>
            <a:bodyPr lIns="1464" tIns="732" rIns="1464" bIns="732">
              <a:spAutoFit/>
            </a:bodyPr>
            <a:lstStyle/>
            <a:p>
              <a:endParaRPr lang="id-ID"/>
            </a:p>
          </p:txBody>
        </p:sp>
        <p:sp>
          <p:nvSpPr>
            <p:cNvPr id="1091595" name="Line 11"/>
            <p:cNvSpPr>
              <a:spLocks noChangeShapeType="1"/>
            </p:cNvSpPr>
            <p:nvPr/>
          </p:nvSpPr>
          <p:spPr bwMode="auto">
            <a:xfrm>
              <a:off x="1248" y="3552"/>
              <a:ext cx="4239" cy="0"/>
            </a:xfrm>
            <a:prstGeom prst="line">
              <a:avLst/>
            </a:prstGeom>
            <a:noFill/>
            <a:ln w="9525">
              <a:solidFill>
                <a:schemeClr val="tx1"/>
              </a:solidFill>
              <a:round/>
              <a:headEnd/>
              <a:tailEnd/>
            </a:ln>
            <a:effectLst/>
          </p:spPr>
          <p:txBody>
            <a:bodyPr lIns="1464" tIns="732" rIns="1464" bIns="732">
              <a:spAutoFit/>
            </a:bodyPr>
            <a:lstStyle/>
            <a:p>
              <a:endParaRPr lang="id-ID"/>
            </a:p>
          </p:txBody>
        </p:sp>
        <p:sp>
          <p:nvSpPr>
            <p:cNvPr id="1091596" name="Line 12"/>
            <p:cNvSpPr>
              <a:spLocks noChangeShapeType="1"/>
            </p:cNvSpPr>
            <p:nvPr/>
          </p:nvSpPr>
          <p:spPr bwMode="auto">
            <a:xfrm>
              <a:off x="1248" y="2580"/>
              <a:ext cx="4239" cy="0"/>
            </a:xfrm>
            <a:prstGeom prst="line">
              <a:avLst/>
            </a:prstGeom>
            <a:noFill/>
            <a:ln w="9525">
              <a:solidFill>
                <a:schemeClr val="tx1"/>
              </a:solidFill>
              <a:round/>
              <a:headEnd/>
              <a:tailEnd/>
            </a:ln>
            <a:effectLst/>
          </p:spPr>
          <p:txBody>
            <a:bodyPr lIns="1464" tIns="732" rIns="1464" bIns="732">
              <a:spAutoFit/>
            </a:bodyPr>
            <a:lstStyle/>
            <a:p>
              <a:endParaRPr lang="id-ID"/>
            </a:p>
          </p:txBody>
        </p:sp>
        <p:sp>
          <p:nvSpPr>
            <p:cNvPr id="1091597" name="Line 13"/>
            <p:cNvSpPr>
              <a:spLocks noChangeShapeType="1"/>
            </p:cNvSpPr>
            <p:nvPr/>
          </p:nvSpPr>
          <p:spPr bwMode="auto">
            <a:xfrm>
              <a:off x="1248" y="1824"/>
              <a:ext cx="4239" cy="0"/>
            </a:xfrm>
            <a:prstGeom prst="line">
              <a:avLst/>
            </a:prstGeom>
            <a:noFill/>
            <a:ln w="9525">
              <a:solidFill>
                <a:schemeClr val="tx1"/>
              </a:solidFill>
              <a:round/>
              <a:headEnd/>
              <a:tailEnd/>
            </a:ln>
            <a:effectLst/>
          </p:spPr>
          <p:txBody>
            <a:bodyPr lIns="1464" tIns="732" rIns="1464" bIns="732">
              <a:spAutoFit/>
            </a:bodyPr>
            <a:lstStyle/>
            <a:p>
              <a:endParaRPr lang="id-ID"/>
            </a:p>
          </p:txBody>
        </p:sp>
        <p:sp>
          <p:nvSpPr>
            <p:cNvPr id="1091598" name="Line 14"/>
            <p:cNvSpPr>
              <a:spLocks noChangeShapeType="1"/>
            </p:cNvSpPr>
            <p:nvPr/>
          </p:nvSpPr>
          <p:spPr bwMode="auto">
            <a:xfrm>
              <a:off x="1248" y="3048"/>
              <a:ext cx="4239" cy="0"/>
            </a:xfrm>
            <a:prstGeom prst="line">
              <a:avLst/>
            </a:prstGeom>
            <a:noFill/>
            <a:ln w="9525">
              <a:solidFill>
                <a:schemeClr val="tx1"/>
              </a:solidFill>
              <a:round/>
              <a:headEnd/>
              <a:tailEnd/>
            </a:ln>
            <a:effectLst/>
          </p:spPr>
          <p:txBody>
            <a:bodyPr lIns="1464" tIns="732" rIns="1464" bIns="732">
              <a:spAutoFit/>
            </a:bodyPr>
            <a:lstStyle/>
            <a:p>
              <a:endParaRPr lang="id-ID"/>
            </a:p>
          </p:txBody>
        </p:sp>
        <p:sp>
          <p:nvSpPr>
            <p:cNvPr id="1091599" name="Text Box 15"/>
            <p:cNvSpPr txBox="1">
              <a:spLocks noChangeArrowheads="1"/>
            </p:cNvSpPr>
            <p:nvPr/>
          </p:nvSpPr>
          <p:spPr bwMode="auto">
            <a:xfrm>
              <a:off x="1248" y="2112"/>
              <a:ext cx="816" cy="149"/>
            </a:xfrm>
            <a:prstGeom prst="rect">
              <a:avLst/>
            </a:prstGeom>
            <a:noFill/>
            <a:ln w="9525">
              <a:noFill/>
              <a:miter lim="800000"/>
              <a:headEnd/>
              <a:tailEnd/>
            </a:ln>
            <a:effectLst/>
          </p:spPr>
          <p:txBody>
            <a:bodyPr lIns="1895" tIns="948" rIns="1895" bIns="948">
              <a:spAutoFit/>
            </a:bodyPr>
            <a:lstStyle/>
            <a:p>
              <a:pPr algn="ctr">
                <a:spcBef>
                  <a:spcPct val="50000"/>
                </a:spcBef>
              </a:pPr>
              <a:r>
                <a:rPr lang="en-US" sz="1600" i="0" u="none">
                  <a:solidFill>
                    <a:srgbClr val="000099"/>
                  </a:solidFill>
                </a:rPr>
                <a:t>CLIENT</a:t>
              </a:r>
              <a:endParaRPr lang="en-US" sz="1600" i="0" u="none"/>
            </a:p>
          </p:txBody>
        </p:sp>
        <p:sp>
          <p:nvSpPr>
            <p:cNvPr id="1091600" name="Text Box 16"/>
            <p:cNvSpPr txBox="1">
              <a:spLocks noChangeArrowheads="1"/>
            </p:cNvSpPr>
            <p:nvPr/>
          </p:nvSpPr>
          <p:spPr bwMode="auto">
            <a:xfrm>
              <a:off x="2064" y="1911"/>
              <a:ext cx="1200" cy="130"/>
            </a:xfrm>
            <a:prstGeom prst="rect">
              <a:avLst/>
            </a:prstGeom>
            <a:noFill/>
            <a:ln w="9525">
              <a:noFill/>
              <a:miter lim="800000"/>
              <a:headEnd/>
              <a:tailEnd/>
            </a:ln>
            <a:effectLst/>
          </p:spPr>
          <p:txBody>
            <a:bodyPr lIns="1895" tIns="948" rIns="1895" bIns="948">
              <a:spAutoFit/>
            </a:bodyPr>
            <a:lstStyle/>
            <a:p>
              <a:pPr algn="ctr">
                <a:spcBef>
                  <a:spcPct val="50000"/>
                </a:spcBef>
              </a:pPr>
              <a:r>
                <a:rPr lang="en-US" sz="1400" i="0" u="none">
                  <a:solidFill>
                    <a:srgbClr val="000099"/>
                  </a:solidFill>
                </a:rPr>
                <a:t>INTERNAL AUDIT</a:t>
              </a:r>
              <a:endParaRPr lang="en-US" sz="1400" i="0" u="none"/>
            </a:p>
          </p:txBody>
        </p:sp>
        <p:sp>
          <p:nvSpPr>
            <p:cNvPr id="1091601" name="Text Box 17"/>
            <p:cNvSpPr txBox="1">
              <a:spLocks noChangeArrowheads="1"/>
            </p:cNvSpPr>
            <p:nvPr/>
          </p:nvSpPr>
          <p:spPr bwMode="auto">
            <a:xfrm>
              <a:off x="3216" y="1911"/>
              <a:ext cx="1200" cy="130"/>
            </a:xfrm>
            <a:prstGeom prst="rect">
              <a:avLst/>
            </a:prstGeom>
            <a:noFill/>
            <a:ln w="9525">
              <a:noFill/>
              <a:miter lim="800000"/>
              <a:headEnd/>
              <a:tailEnd/>
            </a:ln>
            <a:effectLst/>
          </p:spPr>
          <p:txBody>
            <a:bodyPr lIns="1895" tIns="948" rIns="1895" bIns="948">
              <a:spAutoFit/>
            </a:bodyPr>
            <a:lstStyle/>
            <a:p>
              <a:pPr algn="ctr">
                <a:spcBef>
                  <a:spcPct val="50000"/>
                </a:spcBef>
              </a:pPr>
              <a:r>
                <a:rPr lang="en-US" sz="1400" i="0" u="none">
                  <a:solidFill>
                    <a:srgbClr val="000099"/>
                  </a:solidFill>
                </a:rPr>
                <a:t>SECOND PARTY</a:t>
              </a:r>
              <a:endParaRPr lang="en-US" sz="1400" i="0" u="none"/>
            </a:p>
          </p:txBody>
        </p:sp>
        <p:sp>
          <p:nvSpPr>
            <p:cNvPr id="1091602" name="Text Box 18"/>
            <p:cNvSpPr txBox="1">
              <a:spLocks noChangeArrowheads="1"/>
            </p:cNvSpPr>
            <p:nvPr/>
          </p:nvSpPr>
          <p:spPr bwMode="auto">
            <a:xfrm>
              <a:off x="4332" y="1911"/>
              <a:ext cx="1200" cy="130"/>
            </a:xfrm>
            <a:prstGeom prst="rect">
              <a:avLst/>
            </a:prstGeom>
            <a:noFill/>
            <a:ln w="9525">
              <a:noFill/>
              <a:miter lim="800000"/>
              <a:headEnd/>
              <a:tailEnd/>
            </a:ln>
            <a:effectLst/>
          </p:spPr>
          <p:txBody>
            <a:bodyPr lIns="1895" tIns="948" rIns="1895" bIns="948">
              <a:spAutoFit/>
            </a:bodyPr>
            <a:lstStyle/>
            <a:p>
              <a:pPr algn="ctr">
                <a:spcBef>
                  <a:spcPct val="50000"/>
                </a:spcBef>
              </a:pPr>
              <a:r>
                <a:rPr lang="en-US" sz="1400" i="0" u="none">
                  <a:solidFill>
                    <a:srgbClr val="000099"/>
                  </a:solidFill>
                </a:rPr>
                <a:t>THIRD PARTY</a:t>
              </a:r>
              <a:endParaRPr lang="en-US" sz="1400" i="0" u="none"/>
            </a:p>
          </p:txBody>
        </p:sp>
        <p:sp>
          <p:nvSpPr>
            <p:cNvPr id="1091604" name="Text Box 20"/>
            <p:cNvSpPr txBox="1">
              <a:spLocks noChangeArrowheads="1"/>
            </p:cNvSpPr>
            <p:nvPr/>
          </p:nvSpPr>
          <p:spPr bwMode="auto">
            <a:xfrm>
              <a:off x="2065" y="2297"/>
              <a:ext cx="1199" cy="130"/>
            </a:xfrm>
            <a:prstGeom prst="rect">
              <a:avLst/>
            </a:prstGeom>
            <a:noFill/>
            <a:ln w="9525">
              <a:noFill/>
              <a:miter lim="800000"/>
              <a:headEnd/>
              <a:tailEnd/>
            </a:ln>
            <a:effectLst/>
          </p:spPr>
          <p:txBody>
            <a:bodyPr lIns="1895" tIns="948" rIns="1895" bIns="948">
              <a:spAutoFit/>
            </a:bodyPr>
            <a:lstStyle/>
            <a:p>
              <a:pPr algn="ctr">
                <a:spcBef>
                  <a:spcPct val="50000"/>
                </a:spcBef>
              </a:pPr>
              <a:r>
                <a:rPr lang="id-ID" sz="1400" i="0" u="none" dirty="0" smtClean="0">
                  <a:solidFill>
                    <a:srgbClr val="000000"/>
                  </a:solidFill>
                </a:rPr>
                <a:t>PT/</a:t>
              </a:r>
              <a:r>
                <a:rPr lang="en-US" sz="1400" i="0" u="none" dirty="0" smtClean="0">
                  <a:solidFill>
                    <a:srgbClr val="000000"/>
                  </a:solidFill>
                </a:rPr>
                <a:t>Perusahaan</a:t>
              </a:r>
              <a:r>
                <a:rPr lang="id-ID" sz="1400" i="0" u="none" dirty="0" smtClean="0">
                  <a:solidFill>
                    <a:srgbClr val="000000"/>
                  </a:solidFill>
                </a:rPr>
                <a:t>/org</a:t>
              </a:r>
              <a:endParaRPr lang="en-US" sz="1400" i="0" u="none" dirty="0">
                <a:solidFill>
                  <a:srgbClr val="000000"/>
                </a:solidFill>
              </a:endParaRPr>
            </a:p>
          </p:txBody>
        </p:sp>
        <p:sp>
          <p:nvSpPr>
            <p:cNvPr id="1091605" name="Text Box 21"/>
            <p:cNvSpPr txBox="1">
              <a:spLocks noChangeArrowheads="1"/>
            </p:cNvSpPr>
            <p:nvPr/>
          </p:nvSpPr>
          <p:spPr bwMode="auto">
            <a:xfrm>
              <a:off x="3216" y="2292"/>
              <a:ext cx="1200" cy="130"/>
            </a:xfrm>
            <a:prstGeom prst="rect">
              <a:avLst/>
            </a:prstGeom>
            <a:noFill/>
            <a:ln w="9525">
              <a:noFill/>
              <a:miter lim="800000"/>
              <a:headEnd/>
              <a:tailEnd/>
            </a:ln>
            <a:effectLst/>
          </p:spPr>
          <p:txBody>
            <a:bodyPr lIns="1895" tIns="948" rIns="1895" bIns="948">
              <a:spAutoFit/>
            </a:bodyPr>
            <a:lstStyle/>
            <a:p>
              <a:pPr algn="ctr">
                <a:spcBef>
                  <a:spcPct val="50000"/>
                </a:spcBef>
              </a:pPr>
              <a:r>
                <a:rPr lang="id-ID" sz="1400" i="0" u="none" dirty="0" smtClean="0">
                  <a:solidFill>
                    <a:srgbClr val="000000"/>
                  </a:solidFill>
                </a:rPr>
                <a:t>PT/</a:t>
              </a:r>
              <a:r>
                <a:rPr lang="en-US" sz="1400" i="0" u="none" dirty="0" smtClean="0">
                  <a:solidFill>
                    <a:srgbClr val="000000"/>
                  </a:solidFill>
                </a:rPr>
                <a:t>Perusahaan</a:t>
              </a:r>
              <a:r>
                <a:rPr lang="id-ID" sz="1400" i="0" u="none" dirty="0" smtClean="0">
                  <a:solidFill>
                    <a:srgbClr val="000000"/>
                  </a:solidFill>
                </a:rPr>
                <a:t>/org</a:t>
              </a:r>
              <a:endParaRPr lang="en-US" sz="1400" i="0" u="none" dirty="0"/>
            </a:p>
          </p:txBody>
        </p:sp>
        <p:sp>
          <p:nvSpPr>
            <p:cNvPr id="1091606" name="Text Box 22"/>
            <p:cNvSpPr txBox="1">
              <a:spLocks noChangeArrowheads="1"/>
            </p:cNvSpPr>
            <p:nvPr/>
          </p:nvSpPr>
          <p:spPr bwMode="auto">
            <a:xfrm>
              <a:off x="4319" y="2292"/>
              <a:ext cx="1201" cy="130"/>
            </a:xfrm>
            <a:prstGeom prst="rect">
              <a:avLst/>
            </a:prstGeom>
            <a:noFill/>
            <a:ln w="9525">
              <a:noFill/>
              <a:miter lim="800000"/>
              <a:headEnd/>
              <a:tailEnd/>
            </a:ln>
            <a:effectLst/>
          </p:spPr>
          <p:txBody>
            <a:bodyPr lIns="1895" tIns="948" rIns="1895" bIns="948">
              <a:spAutoFit/>
            </a:bodyPr>
            <a:lstStyle/>
            <a:p>
              <a:pPr algn="ctr">
                <a:spcBef>
                  <a:spcPct val="50000"/>
                </a:spcBef>
              </a:pPr>
              <a:r>
                <a:rPr lang="id-ID" sz="1400" i="0" u="none" dirty="0" smtClean="0">
                  <a:solidFill>
                    <a:srgbClr val="000000"/>
                  </a:solidFill>
                </a:rPr>
                <a:t>PT/</a:t>
              </a:r>
              <a:r>
                <a:rPr lang="en-US" sz="1400" i="0" u="none" dirty="0" smtClean="0">
                  <a:solidFill>
                    <a:srgbClr val="000000"/>
                  </a:solidFill>
                </a:rPr>
                <a:t>Perusahaan</a:t>
              </a:r>
              <a:r>
                <a:rPr lang="id-ID" sz="1400" i="0" u="none" dirty="0" smtClean="0">
                  <a:solidFill>
                    <a:srgbClr val="000000"/>
                  </a:solidFill>
                </a:rPr>
                <a:t>/Organisasi</a:t>
              </a:r>
              <a:endParaRPr lang="en-US" sz="1400" i="0" u="none" dirty="0"/>
            </a:p>
          </p:txBody>
        </p:sp>
        <p:sp>
          <p:nvSpPr>
            <p:cNvPr id="1091607" name="Text Box 23"/>
            <p:cNvSpPr txBox="1">
              <a:spLocks noChangeArrowheads="1"/>
            </p:cNvSpPr>
            <p:nvPr/>
          </p:nvSpPr>
          <p:spPr bwMode="auto">
            <a:xfrm>
              <a:off x="1056" y="2712"/>
              <a:ext cx="1200" cy="130"/>
            </a:xfrm>
            <a:prstGeom prst="rect">
              <a:avLst/>
            </a:prstGeom>
            <a:noFill/>
            <a:ln w="9525">
              <a:noFill/>
              <a:miter lim="800000"/>
              <a:headEnd/>
              <a:tailEnd/>
            </a:ln>
            <a:effectLst/>
          </p:spPr>
          <p:txBody>
            <a:bodyPr lIns="1895" tIns="948" rIns="1895" bIns="948">
              <a:spAutoFit/>
            </a:bodyPr>
            <a:lstStyle/>
            <a:p>
              <a:pPr algn="ctr">
                <a:spcBef>
                  <a:spcPct val="50000"/>
                </a:spcBef>
              </a:pPr>
              <a:r>
                <a:rPr lang="en-US" sz="1400" i="0" u="none">
                  <a:solidFill>
                    <a:srgbClr val="000000"/>
                  </a:solidFill>
                </a:rPr>
                <a:t>Auditee</a:t>
              </a:r>
              <a:endParaRPr lang="en-US" sz="1400" i="0" u="none"/>
            </a:p>
          </p:txBody>
        </p:sp>
        <p:sp>
          <p:nvSpPr>
            <p:cNvPr id="1091608" name="Text Box 24"/>
            <p:cNvSpPr txBox="1">
              <a:spLocks noChangeArrowheads="1"/>
            </p:cNvSpPr>
            <p:nvPr/>
          </p:nvSpPr>
          <p:spPr bwMode="auto">
            <a:xfrm>
              <a:off x="1068" y="3205"/>
              <a:ext cx="1200" cy="130"/>
            </a:xfrm>
            <a:prstGeom prst="rect">
              <a:avLst/>
            </a:prstGeom>
            <a:noFill/>
            <a:ln w="9525">
              <a:noFill/>
              <a:miter lim="800000"/>
              <a:headEnd/>
              <a:tailEnd/>
            </a:ln>
            <a:effectLst/>
          </p:spPr>
          <p:txBody>
            <a:bodyPr lIns="1895" tIns="948" rIns="1895" bIns="948">
              <a:spAutoFit/>
            </a:bodyPr>
            <a:lstStyle/>
            <a:p>
              <a:pPr algn="ctr">
                <a:spcBef>
                  <a:spcPct val="50000"/>
                </a:spcBef>
              </a:pPr>
              <a:r>
                <a:rPr lang="en-US" sz="1400" i="0" u="none">
                  <a:solidFill>
                    <a:srgbClr val="000000"/>
                  </a:solidFill>
                </a:rPr>
                <a:t>Auditor</a:t>
              </a:r>
            </a:p>
          </p:txBody>
        </p:sp>
        <p:sp>
          <p:nvSpPr>
            <p:cNvPr id="1091609" name="Text Box 25"/>
            <p:cNvSpPr txBox="1">
              <a:spLocks noChangeArrowheads="1"/>
            </p:cNvSpPr>
            <p:nvPr/>
          </p:nvSpPr>
          <p:spPr bwMode="auto">
            <a:xfrm>
              <a:off x="2052" y="2712"/>
              <a:ext cx="1200" cy="130"/>
            </a:xfrm>
            <a:prstGeom prst="rect">
              <a:avLst/>
            </a:prstGeom>
            <a:noFill/>
            <a:ln w="9525">
              <a:noFill/>
              <a:miter lim="800000"/>
              <a:headEnd/>
              <a:tailEnd/>
            </a:ln>
            <a:effectLst/>
          </p:spPr>
          <p:txBody>
            <a:bodyPr lIns="1895" tIns="948" rIns="1895" bIns="948">
              <a:spAutoFit/>
            </a:bodyPr>
            <a:lstStyle/>
            <a:p>
              <a:pPr algn="ctr">
                <a:spcBef>
                  <a:spcPct val="50000"/>
                </a:spcBef>
              </a:pPr>
              <a:r>
                <a:rPr lang="id-ID" sz="1400" i="0" u="none" dirty="0" smtClean="0">
                  <a:solidFill>
                    <a:srgbClr val="000000"/>
                  </a:solidFill>
                </a:rPr>
                <a:t>Fakultas/</a:t>
              </a:r>
              <a:r>
                <a:rPr lang="en-US" sz="1400" i="0" u="none" dirty="0" err="1" smtClean="0">
                  <a:solidFill>
                    <a:srgbClr val="000000"/>
                  </a:solidFill>
                </a:rPr>
                <a:t>Departemen</a:t>
              </a:r>
              <a:endParaRPr lang="en-US" sz="1400" i="0" u="none" dirty="0">
                <a:solidFill>
                  <a:srgbClr val="000000"/>
                </a:solidFill>
              </a:endParaRPr>
            </a:p>
          </p:txBody>
        </p:sp>
        <p:sp>
          <p:nvSpPr>
            <p:cNvPr id="1091610" name="Text Box 26"/>
            <p:cNvSpPr txBox="1">
              <a:spLocks noChangeArrowheads="1"/>
            </p:cNvSpPr>
            <p:nvPr/>
          </p:nvSpPr>
          <p:spPr bwMode="auto">
            <a:xfrm>
              <a:off x="3216" y="2712"/>
              <a:ext cx="1200" cy="130"/>
            </a:xfrm>
            <a:prstGeom prst="rect">
              <a:avLst/>
            </a:prstGeom>
            <a:noFill/>
            <a:ln w="9525">
              <a:noFill/>
              <a:miter lim="800000"/>
              <a:headEnd/>
              <a:tailEnd/>
            </a:ln>
            <a:effectLst/>
          </p:spPr>
          <p:txBody>
            <a:bodyPr lIns="1895" tIns="948" rIns="1895" bIns="948">
              <a:spAutoFit/>
            </a:bodyPr>
            <a:lstStyle/>
            <a:p>
              <a:pPr algn="ctr">
                <a:spcBef>
                  <a:spcPct val="50000"/>
                </a:spcBef>
              </a:pPr>
              <a:r>
                <a:rPr lang="en-US" sz="1400" i="0" u="none" dirty="0" err="1">
                  <a:solidFill>
                    <a:srgbClr val="000000"/>
                  </a:solidFill>
                </a:rPr>
                <a:t>Suplier</a:t>
              </a:r>
              <a:endParaRPr lang="en-US" sz="1400" i="0" u="none" dirty="0"/>
            </a:p>
          </p:txBody>
        </p:sp>
        <p:sp>
          <p:nvSpPr>
            <p:cNvPr id="1091611" name="Text Box 27"/>
            <p:cNvSpPr txBox="1">
              <a:spLocks noChangeArrowheads="1"/>
            </p:cNvSpPr>
            <p:nvPr/>
          </p:nvSpPr>
          <p:spPr bwMode="auto">
            <a:xfrm>
              <a:off x="4319" y="2712"/>
              <a:ext cx="1201" cy="130"/>
            </a:xfrm>
            <a:prstGeom prst="rect">
              <a:avLst/>
            </a:prstGeom>
            <a:noFill/>
            <a:ln w="9525">
              <a:noFill/>
              <a:miter lim="800000"/>
              <a:headEnd/>
              <a:tailEnd/>
            </a:ln>
            <a:effectLst/>
          </p:spPr>
          <p:txBody>
            <a:bodyPr lIns="1895" tIns="948" rIns="1895" bIns="948">
              <a:spAutoFit/>
            </a:bodyPr>
            <a:lstStyle/>
            <a:p>
              <a:pPr algn="ctr">
                <a:spcBef>
                  <a:spcPct val="50000"/>
                </a:spcBef>
              </a:pPr>
              <a:r>
                <a:rPr lang="id-ID" sz="1400" i="0" u="none" dirty="0" smtClean="0">
                  <a:solidFill>
                    <a:srgbClr val="000000"/>
                  </a:solidFill>
                </a:rPr>
                <a:t>PT/</a:t>
              </a:r>
              <a:r>
                <a:rPr lang="en-US" sz="1400" i="0" u="none" dirty="0" smtClean="0">
                  <a:solidFill>
                    <a:srgbClr val="000000"/>
                  </a:solidFill>
                </a:rPr>
                <a:t>Perusahaan</a:t>
              </a:r>
              <a:endParaRPr lang="en-US" sz="1400" i="0" u="none" dirty="0">
                <a:solidFill>
                  <a:srgbClr val="000000"/>
                </a:solidFill>
              </a:endParaRPr>
            </a:p>
          </p:txBody>
        </p:sp>
        <p:sp>
          <p:nvSpPr>
            <p:cNvPr id="1091612" name="Text Box 28"/>
            <p:cNvSpPr txBox="1">
              <a:spLocks noChangeArrowheads="1"/>
            </p:cNvSpPr>
            <p:nvPr/>
          </p:nvSpPr>
          <p:spPr bwMode="auto">
            <a:xfrm>
              <a:off x="2064" y="3205"/>
              <a:ext cx="1200" cy="130"/>
            </a:xfrm>
            <a:prstGeom prst="rect">
              <a:avLst/>
            </a:prstGeom>
            <a:noFill/>
            <a:ln w="9525">
              <a:noFill/>
              <a:miter lim="800000"/>
              <a:headEnd/>
              <a:tailEnd/>
            </a:ln>
            <a:effectLst/>
          </p:spPr>
          <p:txBody>
            <a:bodyPr lIns="1895" tIns="948" rIns="1895" bIns="948">
              <a:spAutoFit/>
            </a:bodyPr>
            <a:lstStyle/>
            <a:p>
              <a:pPr algn="ctr">
                <a:spcBef>
                  <a:spcPct val="50000"/>
                </a:spcBef>
              </a:pPr>
              <a:r>
                <a:rPr lang="id-ID" sz="1400" i="0" u="none" dirty="0" smtClean="0">
                  <a:solidFill>
                    <a:srgbClr val="000000"/>
                  </a:solidFill>
                </a:rPr>
                <a:t>PT/</a:t>
              </a:r>
              <a:r>
                <a:rPr lang="en-US" sz="1400" i="0" u="none" dirty="0" smtClean="0">
                  <a:solidFill>
                    <a:srgbClr val="000000"/>
                  </a:solidFill>
                </a:rPr>
                <a:t>Perusahaan</a:t>
              </a:r>
              <a:r>
                <a:rPr lang="id-ID" sz="1400" i="0" u="none" dirty="0" smtClean="0">
                  <a:solidFill>
                    <a:srgbClr val="000000"/>
                  </a:solidFill>
                </a:rPr>
                <a:t>/org</a:t>
              </a:r>
              <a:endParaRPr lang="en-US" sz="1400" i="0" u="none" dirty="0">
                <a:solidFill>
                  <a:srgbClr val="000000"/>
                </a:solidFill>
              </a:endParaRPr>
            </a:p>
          </p:txBody>
        </p:sp>
        <p:sp>
          <p:nvSpPr>
            <p:cNvPr id="1091613" name="Text Box 29"/>
            <p:cNvSpPr txBox="1">
              <a:spLocks noChangeArrowheads="1"/>
            </p:cNvSpPr>
            <p:nvPr/>
          </p:nvSpPr>
          <p:spPr bwMode="auto">
            <a:xfrm>
              <a:off x="3216" y="3205"/>
              <a:ext cx="1200" cy="130"/>
            </a:xfrm>
            <a:prstGeom prst="rect">
              <a:avLst/>
            </a:prstGeom>
            <a:noFill/>
            <a:ln w="9525">
              <a:noFill/>
              <a:miter lim="800000"/>
              <a:headEnd/>
              <a:tailEnd/>
            </a:ln>
            <a:effectLst/>
          </p:spPr>
          <p:txBody>
            <a:bodyPr lIns="1895" tIns="948" rIns="1895" bIns="948">
              <a:spAutoFit/>
            </a:bodyPr>
            <a:lstStyle/>
            <a:p>
              <a:pPr algn="ctr">
                <a:spcBef>
                  <a:spcPct val="50000"/>
                </a:spcBef>
              </a:pPr>
              <a:r>
                <a:rPr lang="id-ID" sz="1400" i="0" u="none" dirty="0" smtClean="0">
                  <a:solidFill>
                    <a:srgbClr val="000000"/>
                  </a:solidFill>
                </a:rPr>
                <a:t>PT/</a:t>
              </a:r>
              <a:r>
                <a:rPr lang="en-US" sz="1400" i="0" u="none" dirty="0" smtClean="0">
                  <a:solidFill>
                    <a:srgbClr val="000000"/>
                  </a:solidFill>
                </a:rPr>
                <a:t>Perusahaan</a:t>
              </a:r>
              <a:r>
                <a:rPr lang="id-ID" sz="1400" i="0" u="none" dirty="0" smtClean="0">
                  <a:solidFill>
                    <a:srgbClr val="000000"/>
                  </a:solidFill>
                </a:rPr>
                <a:t>/org</a:t>
              </a:r>
              <a:endParaRPr lang="en-US" sz="1400" i="0" u="none" dirty="0">
                <a:solidFill>
                  <a:srgbClr val="000000"/>
                </a:solidFill>
              </a:endParaRPr>
            </a:p>
          </p:txBody>
        </p:sp>
        <p:sp>
          <p:nvSpPr>
            <p:cNvPr id="1091614" name="Text Box 30"/>
            <p:cNvSpPr txBox="1">
              <a:spLocks noChangeArrowheads="1"/>
            </p:cNvSpPr>
            <p:nvPr/>
          </p:nvSpPr>
          <p:spPr bwMode="auto">
            <a:xfrm>
              <a:off x="4320" y="3205"/>
              <a:ext cx="1200" cy="324"/>
            </a:xfrm>
            <a:prstGeom prst="rect">
              <a:avLst/>
            </a:prstGeom>
            <a:noFill/>
            <a:ln w="9525">
              <a:noFill/>
              <a:miter lim="800000"/>
              <a:headEnd/>
              <a:tailEnd/>
            </a:ln>
            <a:effectLst/>
          </p:spPr>
          <p:txBody>
            <a:bodyPr lIns="1895" tIns="948" rIns="1895" bIns="948">
              <a:spAutoFit/>
            </a:bodyPr>
            <a:lstStyle/>
            <a:p>
              <a:pPr algn="ctr">
                <a:spcBef>
                  <a:spcPct val="50000"/>
                </a:spcBef>
              </a:pPr>
              <a:r>
                <a:rPr lang="en-US" sz="1400" i="0" u="none" dirty="0" err="1">
                  <a:solidFill>
                    <a:srgbClr val="000000"/>
                  </a:solidFill>
                </a:rPr>
                <a:t>Badan</a:t>
              </a:r>
              <a:r>
                <a:rPr lang="en-US" sz="1400" i="0" u="none" dirty="0">
                  <a:solidFill>
                    <a:srgbClr val="000000"/>
                  </a:solidFill>
                </a:rPr>
                <a:t> / </a:t>
              </a:r>
              <a:endParaRPr lang="id-ID" sz="1400" i="0" u="none" dirty="0" smtClean="0">
                <a:solidFill>
                  <a:srgbClr val="000000"/>
                </a:solidFill>
              </a:endParaRPr>
            </a:p>
            <a:p>
              <a:pPr algn="ctr">
                <a:spcBef>
                  <a:spcPct val="50000"/>
                </a:spcBef>
              </a:pPr>
              <a:r>
                <a:rPr lang="en-US" sz="1400" i="0" u="none" dirty="0" err="1" smtClean="0">
                  <a:solidFill>
                    <a:srgbClr val="000000"/>
                  </a:solidFill>
                </a:rPr>
                <a:t>Lembaga</a:t>
              </a:r>
              <a:r>
                <a:rPr lang="en-US" sz="1400" i="0" u="none" dirty="0" smtClean="0">
                  <a:solidFill>
                    <a:srgbClr val="000000"/>
                  </a:solidFill>
                </a:rPr>
                <a:t> </a:t>
              </a:r>
              <a:r>
                <a:rPr lang="en-US" sz="1400" i="0" u="none" dirty="0" err="1">
                  <a:solidFill>
                    <a:srgbClr val="000000"/>
                  </a:solidFill>
                </a:rPr>
                <a:t>Sertifikasi</a:t>
              </a:r>
              <a:endParaRPr lang="en-US" sz="1400" i="0" u="none" dirty="0">
                <a:solidFill>
                  <a:srgbClr val="000000"/>
                </a:solidFill>
              </a:endParaRPr>
            </a:p>
          </p:txBody>
        </p:sp>
      </p:grpSp>
      <p:sp>
        <p:nvSpPr>
          <p:cNvPr id="1091615" name="Rectangle 31"/>
          <p:cNvSpPr>
            <a:spLocks noChangeArrowheads="1"/>
          </p:cNvSpPr>
          <p:nvPr/>
        </p:nvSpPr>
        <p:spPr bwMode="auto">
          <a:xfrm>
            <a:off x="1008185" y="293689"/>
            <a:ext cx="7589227" cy="490537"/>
          </a:xfrm>
          <a:prstGeom prst="rect">
            <a:avLst/>
          </a:prstGeom>
          <a:noFill/>
          <a:ln w="9525">
            <a:noFill/>
            <a:miter lim="800000"/>
            <a:headEnd/>
            <a:tailEnd/>
          </a:ln>
          <a:effectLst/>
        </p:spPr>
        <p:txBody>
          <a:bodyPr lIns="91421" tIns="45711" rIns="91421" bIns="45711" anchor="ctr"/>
          <a:lstStyle/>
          <a:p>
            <a:pPr algn="r" defTabSz="546100"/>
            <a:r>
              <a:rPr kumimoji="1" lang="en-US" sz="2100" i="0" u="none">
                <a:solidFill>
                  <a:srgbClr val="0000FF"/>
                </a:solidFill>
              </a:rPr>
              <a:t>A</a:t>
            </a:r>
            <a:r>
              <a:rPr kumimoji="1" lang="en-US" sz="1500" i="0" u="none">
                <a:solidFill>
                  <a:srgbClr val="0000FF"/>
                </a:solidFill>
              </a:rPr>
              <a:t>UDIT</a:t>
            </a:r>
            <a:r>
              <a:rPr kumimoji="1" lang="en-US" sz="2100" i="0" u="none">
                <a:solidFill>
                  <a:srgbClr val="0000FF"/>
                </a:solidFill>
              </a:rPr>
              <a:t> M</a:t>
            </a:r>
            <a:r>
              <a:rPr kumimoji="1" lang="en-US" sz="1500" i="0" u="none">
                <a:solidFill>
                  <a:srgbClr val="0000FF"/>
                </a:solidFill>
              </a:rPr>
              <a:t>UTU</a:t>
            </a:r>
            <a:endParaRPr kumimoji="1" lang="en-US" sz="1100" i="0" u="none">
              <a:solidFill>
                <a:srgbClr val="0000FF"/>
              </a:solidFill>
            </a:endParaRPr>
          </a:p>
        </p:txBody>
      </p:sp>
      <p:pic>
        <p:nvPicPr>
          <p:cNvPr id="33"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halaman </a:t>
            </a:r>
            <a:fld id="{E1236BB0-CBB2-4849-B903-55B6F62785A0}" type="slidenum">
              <a:rPr lang="en-US"/>
              <a:pPr/>
              <a:t>47</a:t>
            </a:fld>
            <a:r>
              <a:rPr lang="en-US"/>
              <a:t>  dari 50 halaman</a:t>
            </a:r>
          </a:p>
        </p:txBody>
      </p:sp>
      <p:sp>
        <p:nvSpPr>
          <p:cNvPr id="493571" name="Rectangle 3"/>
          <p:cNvSpPr>
            <a:spLocks noGrp="1" noChangeArrowheads="1"/>
          </p:cNvSpPr>
          <p:nvPr>
            <p:ph type="body" idx="1"/>
          </p:nvPr>
        </p:nvSpPr>
        <p:spPr bwMode="auto">
          <a:xfrm>
            <a:off x="500034" y="1771672"/>
            <a:ext cx="8215370" cy="4800600"/>
          </a:xfrm>
          <a:noFill/>
          <a:ln>
            <a:miter lim="800000"/>
            <a:headEnd/>
            <a:tailEnd/>
          </a:ln>
        </p:spPr>
        <p:txBody>
          <a:bodyPr vert="horz" wrap="square" lIns="118327" tIns="59164" rIns="118327" bIns="59164" numCol="1" anchor="t" anchorCtr="0" compatLnSpc="1">
            <a:prstTxWarp prst="textNoShape">
              <a:avLst/>
            </a:prstTxWarp>
            <a:normAutofit/>
          </a:bodyPr>
          <a:lstStyle/>
          <a:p>
            <a:pPr algn="just"/>
            <a:r>
              <a:rPr lang="en-US" sz="2400" b="0" dirty="0" err="1" smtClean="0"/>
              <a:t>Kegiatan</a:t>
            </a:r>
            <a:r>
              <a:rPr lang="en-US" sz="2400" b="0" dirty="0" smtClean="0"/>
              <a:t> </a:t>
            </a:r>
            <a:r>
              <a:rPr lang="en-US" sz="2400" b="0" dirty="0" err="1"/>
              <a:t>untuk</a:t>
            </a:r>
            <a:r>
              <a:rPr lang="en-US" sz="2400" b="0" dirty="0"/>
              <a:t> </a:t>
            </a:r>
            <a:r>
              <a:rPr lang="en-US" sz="2400" b="0" dirty="0" err="1"/>
              <a:t>mengesahkan</a:t>
            </a:r>
            <a:r>
              <a:rPr lang="en-US" sz="2400" b="0" dirty="0"/>
              <a:t> </a:t>
            </a:r>
            <a:r>
              <a:rPr lang="en-US" sz="2400" b="0" dirty="0" err="1"/>
              <a:t>suatu</a:t>
            </a:r>
            <a:r>
              <a:rPr lang="en-US" sz="2400" b="0" dirty="0"/>
              <a:t> </a:t>
            </a:r>
            <a:r>
              <a:rPr lang="en-US" sz="2400" b="0" dirty="0" err="1"/>
              <a:t>sistem</a:t>
            </a:r>
            <a:r>
              <a:rPr lang="en-US" sz="2400" b="0" dirty="0"/>
              <a:t> / </a:t>
            </a:r>
            <a:r>
              <a:rPr lang="en-US" sz="2400" b="0" dirty="0" err="1"/>
              <a:t>produk</a:t>
            </a:r>
            <a:r>
              <a:rPr lang="en-US" sz="2400" b="0" dirty="0"/>
              <a:t> / </a:t>
            </a:r>
            <a:r>
              <a:rPr lang="en-US" sz="2400" b="0" dirty="0" err="1"/>
              <a:t>jasa</a:t>
            </a:r>
            <a:r>
              <a:rPr lang="en-US" sz="2400" b="0" dirty="0"/>
              <a:t> </a:t>
            </a:r>
            <a:r>
              <a:rPr lang="en-US" sz="2400" b="0" dirty="0" err="1"/>
              <a:t>secara</a:t>
            </a:r>
            <a:r>
              <a:rPr lang="en-US" sz="2400" b="0" dirty="0"/>
              <a:t> </a:t>
            </a:r>
            <a:r>
              <a:rPr lang="en-US" sz="2400" b="0" dirty="0" err="1"/>
              <a:t>tertulis</a:t>
            </a:r>
            <a:r>
              <a:rPr lang="en-US" sz="2400" b="0" dirty="0"/>
              <a:t>, yang </a:t>
            </a:r>
            <a:r>
              <a:rPr lang="en-US" sz="2400" b="0" dirty="0" err="1"/>
              <a:t>menyatakan</a:t>
            </a:r>
            <a:r>
              <a:rPr lang="en-US" sz="2400" b="0" dirty="0"/>
              <a:t> </a:t>
            </a:r>
            <a:r>
              <a:rPr lang="en-US" sz="2400" b="0" dirty="0" err="1"/>
              <a:t>bahwa</a:t>
            </a:r>
            <a:r>
              <a:rPr lang="en-US" sz="2400" b="0" dirty="0"/>
              <a:t> </a:t>
            </a:r>
            <a:r>
              <a:rPr lang="en-US" sz="2400" b="0" dirty="0" err="1"/>
              <a:t>sistem</a:t>
            </a:r>
            <a:r>
              <a:rPr lang="en-US" sz="2400" b="0" dirty="0"/>
              <a:t> / </a:t>
            </a:r>
            <a:r>
              <a:rPr lang="en-US" sz="2400" b="0" dirty="0" err="1"/>
              <a:t>produk</a:t>
            </a:r>
            <a:r>
              <a:rPr lang="en-US" sz="2400" b="0" dirty="0"/>
              <a:t> / </a:t>
            </a:r>
            <a:r>
              <a:rPr lang="en-US" sz="2400" b="0" dirty="0" err="1"/>
              <a:t>jasa</a:t>
            </a:r>
            <a:r>
              <a:rPr lang="en-US" sz="2400" b="0" dirty="0"/>
              <a:t> </a:t>
            </a:r>
            <a:r>
              <a:rPr lang="en-US" sz="2400" b="0" dirty="0" err="1"/>
              <a:t>tersebut</a:t>
            </a:r>
            <a:r>
              <a:rPr lang="en-US" sz="2400" b="0" dirty="0"/>
              <a:t> </a:t>
            </a:r>
            <a:r>
              <a:rPr lang="en-US" sz="2400" b="0" dirty="0" err="1"/>
              <a:t>sesuai</a:t>
            </a:r>
            <a:r>
              <a:rPr lang="en-US" sz="2400" b="0" dirty="0"/>
              <a:t> </a:t>
            </a:r>
            <a:r>
              <a:rPr lang="en-US" sz="2400" b="0" dirty="0" err="1"/>
              <a:t>dengan</a:t>
            </a:r>
            <a:r>
              <a:rPr lang="en-US" sz="2400" b="0" dirty="0"/>
              <a:t> </a:t>
            </a:r>
            <a:r>
              <a:rPr lang="en-US" sz="2400" b="0" dirty="0" err="1"/>
              <a:t>standar</a:t>
            </a:r>
            <a:r>
              <a:rPr lang="en-US" sz="2400" b="0" dirty="0"/>
              <a:t> yang </a:t>
            </a:r>
            <a:r>
              <a:rPr lang="en-US" sz="2400" b="0" dirty="0" err="1"/>
              <a:t>berlaku</a:t>
            </a:r>
            <a:r>
              <a:rPr lang="en-US" sz="2400" b="0" dirty="0"/>
              <a:t> </a:t>
            </a:r>
            <a:r>
              <a:rPr lang="en-US" sz="2400" b="0" dirty="0" err="1"/>
              <a:t>dan</a:t>
            </a:r>
            <a:r>
              <a:rPr lang="en-US" sz="2400" b="0" dirty="0"/>
              <a:t> </a:t>
            </a:r>
            <a:r>
              <a:rPr lang="en-US" sz="2400" b="0" dirty="0" err="1"/>
              <a:t>memenuhi</a:t>
            </a:r>
            <a:r>
              <a:rPr lang="en-US" sz="2400" b="0" dirty="0"/>
              <a:t> </a:t>
            </a:r>
            <a:r>
              <a:rPr lang="en-US" sz="2400" b="0" dirty="0" err="1"/>
              <a:t>persyaratan</a:t>
            </a:r>
            <a:r>
              <a:rPr lang="en-US" sz="2400" b="0" dirty="0"/>
              <a:t> yang </a:t>
            </a:r>
            <a:r>
              <a:rPr lang="en-US" sz="2400" b="0" dirty="0" err="1"/>
              <a:t>ditentukan</a:t>
            </a:r>
            <a:endParaRPr lang="en-US" sz="2400" b="0" dirty="0"/>
          </a:p>
          <a:p>
            <a:pPr algn="just"/>
            <a:r>
              <a:rPr lang="en-US" sz="2400" b="0" dirty="0" err="1"/>
              <a:t>Sertifikasi</a:t>
            </a:r>
            <a:r>
              <a:rPr lang="en-US" sz="2400" b="0" dirty="0"/>
              <a:t> ISO 9001 : </a:t>
            </a:r>
            <a:r>
              <a:rPr lang="en-US" sz="2400" b="0" dirty="0" err="1"/>
              <a:t>pemberian</a:t>
            </a:r>
            <a:r>
              <a:rPr lang="en-US" sz="2400" b="0" dirty="0"/>
              <a:t> </a:t>
            </a:r>
            <a:r>
              <a:rPr lang="en-US" sz="2400" b="0" dirty="0" err="1"/>
              <a:t>sertifikat</a:t>
            </a:r>
            <a:r>
              <a:rPr lang="en-US" sz="2400" b="0" dirty="0"/>
              <a:t> ISO 9001 </a:t>
            </a:r>
            <a:r>
              <a:rPr lang="en-US" sz="2400" b="0" dirty="0" err="1"/>
              <a:t>kepada</a:t>
            </a:r>
            <a:r>
              <a:rPr lang="en-US" sz="2400" b="0" dirty="0"/>
              <a:t> </a:t>
            </a:r>
            <a:r>
              <a:rPr lang="en-US" sz="2400" b="0" dirty="0" err="1"/>
              <a:t>suatu</a:t>
            </a:r>
            <a:r>
              <a:rPr lang="en-US" sz="2400" b="0" dirty="0"/>
              <a:t> </a:t>
            </a:r>
            <a:r>
              <a:rPr lang="en-US" sz="2400" b="0" dirty="0" err="1"/>
              <a:t>organisasi</a:t>
            </a:r>
            <a:endParaRPr lang="en-US" sz="2400" b="0" dirty="0"/>
          </a:p>
          <a:p>
            <a:pPr algn="just"/>
            <a:r>
              <a:rPr lang="en-US" sz="2400" b="0" dirty="0" err="1"/>
              <a:t>Proses</a:t>
            </a:r>
            <a:r>
              <a:rPr lang="en-US" sz="2400" b="0" dirty="0"/>
              <a:t> </a:t>
            </a:r>
            <a:r>
              <a:rPr lang="en-US" sz="2400" b="0" dirty="0" err="1"/>
              <a:t>sertifikasi</a:t>
            </a:r>
            <a:r>
              <a:rPr lang="en-US" sz="2400" b="0" dirty="0"/>
              <a:t> ISO 9001 </a:t>
            </a:r>
            <a:r>
              <a:rPr lang="en-US" sz="2400" b="0" dirty="0" err="1"/>
              <a:t>tidak</a:t>
            </a:r>
            <a:r>
              <a:rPr lang="en-US" sz="2400" b="0" dirty="0"/>
              <a:t> </a:t>
            </a:r>
            <a:r>
              <a:rPr lang="en-US" sz="2400" b="0" dirty="0" err="1"/>
              <a:t>berhubungan</a:t>
            </a:r>
            <a:r>
              <a:rPr lang="en-US" sz="2400" b="0" dirty="0"/>
              <a:t> </a:t>
            </a:r>
            <a:r>
              <a:rPr lang="en-US" sz="2400" b="0" dirty="0" err="1"/>
              <a:t>dengan</a:t>
            </a:r>
            <a:r>
              <a:rPr lang="en-US" sz="2400" b="0" dirty="0"/>
              <a:t> </a:t>
            </a:r>
            <a:r>
              <a:rPr lang="en-US" sz="2400" b="0" dirty="0" err="1"/>
              <a:t>organisasi</a:t>
            </a:r>
            <a:r>
              <a:rPr lang="en-US" sz="2400" b="0" dirty="0"/>
              <a:t> ISO yang </a:t>
            </a:r>
            <a:r>
              <a:rPr lang="en-US" sz="2400" b="0" dirty="0" err="1"/>
              <a:t>mengeluarkan</a:t>
            </a:r>
            <a:r>
              <a:rPr lang="en-US" sz="2400" b="0" dirty="0"/>
              <a:t> </a:t>
            </a:r>
            <a:r>
              <a:rPr lang="en-US" sz="2400" b="0" dirty="0" err="1"/>
              <a:t>standar</a:t>
            </a:r>
            <a:endParaRPr lang="en-US" sz="2400" b="0" dirty="0"/>
          </a:p>
          <a:p>
            <a:pPr algn="just"/>
            <a:r>
              <a:rPr lang="en-US" sz="2400" b="0" dirty="0" err="1"/>
              <a:t>Sertifikat</a:t>
            </a:r>
            <a:r>
              <a:rPr lang="en-US" sz="2400" b="0" dirty="0"/>
              <a:t> </a:t>
            </a:r>
            <a:r>
              <a:rPr lang="en-US" sz="2400" b="0" dirty="0" err="1"/>
              <a:t>diberikan</a:t>
            </a:r>
            <a:r>
              <a:rPr lang="en-US" sz="2400" b="0" dirty="0"/>
              <a:t> </a:t>
            </a:r>
            <a:r>
              <a:rPr lang="en-US" sz="2400" b="0" dirty="0" err="1"/>
              <a:t>oleh</a:t>
            </a:r>
            <a:r>
              <a:rPr lang="en-US" sz="2400" b="0" dirty="0"/>
              <a:t> </a:t>
            </a:r>
            <a:r>
              <a:rPr lang="en-US" sz="2400" b="0" dirty="0" err="1"/>
              <a:t>lembaga</a:t>
            </a:r>
            <a:r>
              <a:rPr lang="en-US" sz="2400" b="0" dirty="0"/>
              <a:t>/</a:t>
            </a:r>
            <a:r>
              <a:rPr lang="en-US" sz="2400" b="0" dirty="0" err="1"/>
              <a:t>badan</a:t>
            </a:r>
            <a:r>
              <a:rPr lang="en-US" sz="2400" b="0" dirty="0"/>
              <a:t> </a:t>
            </a:r>
            <a:r>
              <a:rPr lang="en-US" sz="2400" b="0" dirty="0" err="1"/>
              <a:t>sertifikasi</a:t>
            </a:r>
            <a:endParaRPr lang="en-US" sz="2400" b="0" dirty="0"/>
          </a:p>
          <a:p>
            <a:pPr algn="just"/>
            <a:r>
              <a:rPr lang="en-US" sz="2400" b="0" dirty="0" err="1"/>
              <a:t>Lembaga</a:t>
            </a:r>
            <a:r>
              <a:rPr lang="en-US" sz="2400" b="0" dirty="0"/>
              <a:t>/</a:t>
            </a:r>
            <a:r>
              <a:rPr lang="en-US" sz="2400" b="0" dirty="0" err="1"/>
              <a:t>Badan</a:t>
            </a:r>
            <a:r>
              <a:rPr lang="en-US" sz="2400" b="0" dirty="0"/>
              <a:t> </a:t>
            </a:r>
            <a:r>
              <a:rPr lang="en-US" sz="2400" b="0" dirty="0" err="1"/>
              <a:t>sertifikasi</a:t>
            </a:r>
            <a:r>
              <a:rPr lang="en-US" sz="2400" b="0" dirty="0"/>
              <a:t> </a:t>
            </a:r>
            <a:r>
              <a:rPr lang="en-US" sz="2400" b="0" dirty="0" err="1"/>
              <a:t>bukan</a:t>
            </a:r>
            <a:r>
              <a:rPr lang="en-US" sz="2400" b="0" dirty="0"/>
              <a:t> </a:t>
            </a:r>
            <a:r>
              <a:rPr lang="en-US" sz="2400" b="0" dirty="0" err="1"/>
              <a:t>bagian</a:t>
            </a:r>
            <a:r>
              <a:rPr lang="en-US" sz="2400" b="0" dirty="0"/>
              <a:t> </a:t>
            </a:r>
            <a:r>
              <a:rPr lang="en-US" sz="2400" b="0" dirty="0" err="1"/>
              <a:t>dari</a:t>
            </a:r>
            <a:r>
              <a:rPr lang="en-US" sz="2400" b="0" dirty="0"/>
              <a:t> </a:t>
            </a:r>
            <a:r>
              <a:rPr lang="en-US" sz="2400" b="0" dirty="0" err="1"/>
              <a:t>suatu</a:t>
            </a:r>
            <a:r>
              <a:rPr lang="en-US" sz="2400" b="0" dirty="0"/>
              <a:t> </a:t>
            </a:r>
            <a:r>
              <a:rPr lang="en-US" sz="2400" b="0" dirty="0" err="1"/>
              <a:t>pemerintahan</a:t>
            </a:r>
            <a:r>
              <a:rPr lang="en-US" sz="2400" b="0" dirty="0"/>
              <a:t>, </a:t>
            </a:r>
            <a:r>
              <a:rPr lang="en-US" sz="2400" b="0" dirty="0" err="1"/>
              <a:t>tetapi</a:t>
            </a:r>
            <a:r>
              <a:rPr lang="en-US" sz="2400" b="0" dirty="0"/>
              <a:t> </a:t>
            </a:r>
            <a:r>
              <a:rPr lang="en-US" sz="2400" b="0" dirty="0" err="1"/>
              <a:t>berupa</a:t>
            </a:r>
            <a:r>
              <a:rPr lang="en-US" sz="2400" b="0" dirty="0"/>
              <a:t> </a:t>
            </a:r>
            <a:r>
              <a:rPr lang="en-US" sz="2400" b="0" dirty="0" err="1"/>
              <a:t>perusahaan</a:t>
            </a:r>
            <a:r>
              <a:rPr lang="en-US" sz="2400" b="0" dirty="0"/>
              <a:t> </a:t>
            </a:r>
            <a:r>
              <a:rPr lang="en-US" sz="2400" b="0" dirty="0" err="1"/>
              <a:t>swasta</a:t>
            </a:r>
            <a:endParaRPr lang="en-US" sz="2400" b="0" dirty="0"/>
          </a:p>
        </p:txBody>
      </p:sp>
      <p:sp>
        <p:nvSpPr>
          <p:cNvPr id="493573" name="Rectangle 5"/>
          <p:cNvSpPr>
            <a:spLocks noGrp="1" noChangeArrowheads="1"/>
          </p:cNvSpPr>
          <p:nvPr>
            <p:ph type="title"/>
          </p:nvPr>
        </p:nvSpPr>
        <p:spPr>
          <a:xfrm>
            <a:off x="1008185" y="293689"/>
            <a:ext cx="7495443" cy="490537"/>
          </a:xfrm>
          <a:noFill/>
          <a:ln/>
        </p:spPr>
        <p:txBody>
          <a:bodyPr lIns="95787" tIns="47892" rIns="95787" bIns="47892">
            <a:normAutofit fontScale="90000"/>
          </a:bodyPr>
          <a:lstStyle/>
          <a:p>
            <a:pPr algn="r"/>
            <a:r>
              <a:rPr lang="en-US" dirty="0"/>
              <a:t>P</a:t>
            </a:r>
            <a:r>
              <a:rPr lang="en-US" sz="1300" dirty="0"/>
              <a:t>ROSES</a:t>
            </a:r>
            <a:r>
              <a:rPr lang="en-US" dirty="0"/>
              <a:t> S</a:t>
            </a:r>
            <a:r>
              <a:rPr lang="en-US" sz="1300" dirty="0"/>
              <a:t>ERTIFIKASI</a:t>
            </a:r>
          </a:p>
        </p:txBody>
      </p:sp>
      <p:pic>
        <p:nvPicPr>
          <p:cNvPr id="5"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
        <p:nvSpPr>
          <p:cNvPr id="6" name="TextBox 5"/>
          <p:cNvSpPr txBox="1"/>
          <p:nvPr/>
        </p:nvSpPr>
        <p:spPr>
          <a:xfrm>
            <a:off x="3357554" y="642918"/>
            <a:ext cx="2374689" cy="646331"/>
          </a:xfrm>
          <a:prstGeom prst="rect">
            <a:avLst/>
          </a:prstGeom>
          <a:solidFill>
            <a:schemeClr val="accent5">
              <a:lumMod val="60000"/>
              <a:lumOff val="40000"/>
            </a:schemeClr>
          </a:solidFill>
        </p:spPr>
        <p:txBody>
          <a:bodyPr wrap="square" rtlCol="0">
            <a:spAutoFit/>
          </a:bodyPr>
          <a:lstStyle/>
          <a:p>
            <a:r>
              <a:rPr lang="en-US" sz="3600" dirty="0" smtClean="0">
                <a:solidFill>
                  <a:srgbClr val="0000D2"/>
                </a:solidFill>
              </a:rPr>
              <a:t>SERTIFIKASI</a:t>
            </a:r>
            <a:endParaRPr lang="en-US" sz="3600" dirty="0"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halaman </a:t>
            </a:r>
            <a:fld id="{DDF28AFA-6F94-405D-B143-3B355D536E1C}" type="slidenum">
              <a:rPr lang="en-US"/>
              <a:pPr/>
              <a:t>48</a:t>
            </a:fld>
            <a:r>
              <a:rPr lang="en-US"/>
              <a:t>  dari 50 halaman</a:t>
            </a:r>
          </a:p>
        </p:txBody>
      </p:sp>
      <p:sp>
        <p:nvSpPr>
          <p:cNvPr id="1412098" name="Rectangle 2"/>
          <p:cNvSpPr>
            <a:spLocks noGrp="1" noChangeArrowheads="1"/>
          </p:cNvSpPr>
          <p:nvPr>
            <p:ph type="body" idx="1"/>
          </p:nvPr>
        </p:nvSpPr>
        <p:spPr bwMode="auto">
          <a:xfrm>
            <a:off x="571472" y="857232"/>
            <a:ext cx="8215370" cy="5119707"/>
          </a:xfrm>
          <a:noFill/>
          <a:ln>
            <a:miter lim="800000"/>
            <a:headEnd/>
            <a:tailEnd/>
          </a:ln>
        </p:spPr>
        <p:txBody>
          <a:bodyPr vert="horz" wrap="square" lIns="118327" tIns="59164" rIns="118327" bIns="59164" numCol="1" anchor="t" anchorCtr="0" compatLnSpc="1">
            <a:prstTxWarp prst="textNoShape">
              <a:avLst/>
            </a:prstTxWarp>
            <a:normAutofit/>
          </a:bodyPr>
          <a:lstStyle/>
          <a:p>
            <a:pPr>
              <a:lnSpc>
                <a:spcPct val="90000"/>
              </a:lnSpc>
              <a:spcBef>
                <a:spcPct val="0"/>
              </a:spcBef>
              <a:buFont typeface="Monotype Sorts" pitchFamily="2" charset="2"/>
              <a:buNone/>
              <a:tabLst>
                <a:tab pos="4191000" algn="l"/>
              </a:tabLst>
            </a:pPr>
            <a:r>
              <a:rPr lang="en-US" dirty="0" err="1">
                <a:solidFill>
                  <a:srgbClr val="0000CC"/>
                </a:solidFill>
              </a:rPr>
              <a:t>Beberapa</a:t>
            </a:r>
            <a:r>
              <a:rPr lang="en-US" dirty="0">
                <a:solidFill>
                  <a:srgbClr val="0000CC"/>
                </a:solidFill>
              </a:rPr>
              <a:t> </a:t>
            </a:r>
            <a:r>
              <a:rPr lang="en-US" dirty="0" err="1">
                <a:solidFill>
                  <a:srgbClr val="0000CC"/>
                </a:solidFill>
              </a:rPr>
              <a:t>lembaga</a:t>
            </a:r>
            <a:r>
              <a:rPr lang="en-US" dirty="0">
                <a:solidFill>
                  <a:srgbClr val="0000CC"/>
                </a:solidFill>
              </a:rPr>
              <a:t> </a:t>
            </a:r>
            <a:r>
              <a:rPr lang="en-US" dirty="0" err="1">
                <a:solidFill>
                  <a:srgbClr val="0000CC"/>
                </a:solidFill>
              </a:rPr>
              <a:t>sertifikasi</a:t>
            </a:r>
            <a:r>
              <a:rPr lang="en-US" dirty="0">
                <a:solidFill>
                  <a:srgbClr val="0000CC"/>
                </a:solidFill>
              </a:rPr>
              <a:t> </a:t>
            </a:r>
            <a:r>
              <a:rPr lang="en-US" dirty="0" err="1">
                <a:solidFill>
                  <a:srgbClr val="0000CC"/>
                </a:solidFill>
              </a:rPr>
              <a:t>asing</a:t>
            </a:r>
            <a:r>
              <a:rPr lang="en-US" dirty="0">
                <a:solidFill>
                  <a:srgbClr val="0000CC"/>
                </a:solidFill>
              </a:rPr>
              <a:t> :</a:t>
            </a:r>
          </a:p>
          <a:p>
            <a:pPr>
              <a:lnSpc>
                <a:spcPct val="90000"/>
              </a:lnSpc>
              <a:spcBef>
                <a:spcPct val="0"/>
              </a:spcBef>
              <a:buFont typeface="Monotype Sorts" pitchFamily="2" charset="2"/>
              <a:buNone/>
              <a:tabLst>
                <a:tab pos="4191000" algn="l"/>
              </a:tabLst>
            </a:pPr>
            <a:r>
              <a:rPr lang="en-US" sz="1300" dirty="0">
                <a:solidFill>
                  <a:srgbClr val="397E34"/>
                </a:solidFill>
              </a:rPr>
              <a:t>SGS	 Lloyd's Register	AJA (Anglo Japanese American) Registrars Ltd.</a:t>
            </a:r>
          </a:p>
          <a:p>
            <a:pPr>
              <a:lnSpc>
                <a:spcPct val="90000"/>
              </a:lnSpc>
              <a:spcBef>
                <a:spcPct val="0"/>
              </a:spcBef>
              <a:buFont typeface="Monotype Sorts" pitchFamily="2" charset="2"/>
              <a:buNone/>
              <a:tabLst>
                <a:tab pos="4191000" algn="l"/>
              </a:tabLst>
            </a:pPr>
            <a:r>
              <a:rPr lang="en-US" sz="1300" dirty="0">
                <a:solidFill>
                  <a:srgbClr val="397E34"/>
                </a:solidFill>
              </a:rPr>
              <a:t>AFAQ, France	N.V. KEMA, Netherland</a:t>
            </a:r>
          </a:p>
          <a:p>
            <a:pPr>
              <a:lnSpc>
                <a:spcPct val="90000"/>
              </a:lnSpc>
              <a:spcBef>
                <a:spcPct val="0"/>
              </a:spcBef>
              <a:buFont typeface="Monotype Sorts" pitchFamily="2" charset="2"/>
              <a:buNone/>
              <a:tabLst>
                <a:tab pos="4191000" algn="l"/>
              </a:tabLst>
            </a:pPr>
            <a:r>
              <a:rPr lang="en-US" sz="1300" dirty="0" err="1">
                <a:solidFill>
                  <a:srgbClr val="397E34"/>
                </a:solidFill>
              </a:rPr>
              <a:t>Sisir</a:t>
            </a:r>
            <a:r>
              <a:rPr lang="en-US" sz="1300" dirty="0">
                <a:solidFill>
                  <a:srgbClr val="397E34"/>
                </a:solidFill>
              </a:rPr>
              <a:t>, Singapore	TUV Product Service </a:t>
            </a:r>
            <a:r>
              <a:rPr lang="en-US" sz="1300" dirty="0" err="1">
                <a:solidFill>
                  <a:srgbClr val="397E34"/>
                </a:solidFill>
              </a:rPr>
              <a:t>Gmbh</a:t>
            </a:r>
            <a:r>
              <a:rPr lang="en-US" sz="1300" dirty="0">
                <a:solidFill>
                  <a:srgbClr val="397E34"/>
                </a:solidFill>
              </a:rPr>
              <a:t>.</a:t>
            </a:r>
          </a:p>
          <a:p>
            <a:pPr>
              <a:lnSpc>
                <a:spcPct val="90000"/>
              </a:lnSpc>
              <a:spcBef>
                <a:spcPct val="0"/>
              </a:spcBef>
              <a:buFont typeface="Monotype Sorts" pitchFamily="2" charset="2"/>
              <a:buNone/>
              <a:tabLst>
                <a:tab pos="4191000" algn="l"/>
              </a:tabLst>
            </a:pPr>
            <a:r>
              <a:rPr lang="en-US" sz="1300" dirty="0">
                <a:solidFill>
                  <a:srgbClr val="397E34"/>
                </a:solidFill>
              </a:rPr>
              <a:t>BSI, </a:t>
            </a:r>
            <a:r>
              <a:rPr lang="en-US" sz="1300" dirty="0" err="1">
                <a:solidFill>
                  <a:srgbClr val="397E34"/>
                </a:solidFill>
              </a:rPr>
              <a:t>Inggris</a:t>
            </a:r>
            <a:r>
              <a:rPr lang="en-US" sz="1300" dirty="0">
                <a:solidFill>
                  <a:srgbClr val="397E34"/>
                </a:solidFill>
              </a:rPr>
              <a:t>	Biro </a:t>
            </a:r>
            <a:r>
              <a:rPr lang="en-US" sz="1300" dirty="0" err="1">
                <a:solidFill>
                  <a:srgbClr val="397E34"/>
                </a:solidFill>
              </a:rPr>
              <a:t>Veritas</a:t>
            </a:r>
            <a:r>
              <a:rPr lang="en-US" sz="1300" dirty="0">
                <a:solidFill>
                  <a:srgbClr val="397E34"/>
                </a:solidFill>
              </a:rPr>
              <a:t>, France</a:t>
            </a:r>
          </a:p>
          <a:p>
            <a:pPr>
              <a:lnSpc>
                <a:spcPct val="90000"/>
              </a:lnSpc>
              <a:spcBef>
                <a:spcPct val="0"/>
              </a:spcBef>
              <a:buFont typeface="Monotype Sorts" pitchFamily="2" charset="2"/>
              <a:buNone/>
              <a:tabLst>
                <a:tab pos="4191000" algn="l"/>
              </a:tabLst>
            </a:pPr>
            <a:r>
              <a:rPr lang="en-US" sz="1300" dirty="0">
                <a:solidFill>
                  <a:srgbClr val="397E34"/>
                </a:solidFill>
              </a:rPr>
              <a:t>JQA (Japan Quality Assurance Organization)</a:t>
            </a:r>
          </a:p>
          <a:p>
            <a:pPr>
              <a:lnSpc>
                <a:spcPct val="90000"/>
              </a:lnSpc>
              <a:spcBef>
                <a:spcPct val="0"/>
              </a:spcBef>
              <a:buFont typeface="Monotype Sorts" pitchFamily="2" charset="2"/>
              <a:buNone/>
              <a:tabLst>
                <a:tab pos="4191000" algn="l"/>
              </a:tabLst>
            </a:pPr>
            <a:endParaRPr lang="en-US" sz="1300" dirty="0">
              <a:solidFill>
                <a:srgbClr val="0000FF"/>
              </a:solidFill>
            </a:endParaRPr>
          </a:p>
          <a:p>
            <a:pPr>
              <a:lnSpc>
                <a:spcPct val="90000"/>
              </a:lnSpc>
              <a:spcBef>
                <a:spcPct val="0"/>
              </a:spcBef>
              <a:buFont typeface="Monotype Sorts" pitchFamily="2" charset="2"/>
              <a:buNone/>
              <a:tabLst>
                <a:tab pos="4191000" algn="l"/>
              </a:tabLst>
            </a:pPr>
            <a:r>
              <a:rPr lang="en-US" dirty="0" err="1">
                <a:solidFill>
                  <a:srgbClr val="0000FF"/>
                </a:solidFill>
              </a:rPr>
              <a:t>Lembaga</a:t>
            </a:r>
            <a:r>
              <a:rPr lang="en-US" dirty="0">
                <a:solidFill>
                  <a:srgbClr val="0000FF"/>
                </a:solidFill>
              </a:rPr>
              <a:t> </a:t>
            </a:r>
            <a:r>
              <a:rPr lang="en-US" dirty="0" err="1">
                <a:solidFill>
                  <a:srgbClr val="0000FF"/>
                </a:solidFill>
              </a:rPr>
              <a:t>sertifikasi</a:t>
            </a:r>
            <a:r>
              <a:rPr lang="en-US" dirty="0">
                <a:solidFill>
                  <a:srgbClr val="0000FF"/>
                </a:solidFill>
              </a:rPr>
              <a:t> </a:t>
            </a:r>
            <a:r>
              <a:rPr lang="en-US" dirty="0" err="1">
                <a:solidFill>
                  <a:srgbClr val="0000FF"/>
                </a:solidFill>
              </a:rPr>
              <a:t>nasional</a:t>
            </a:r>
            <a:r>
              <a:rPr lang="en-US" dirty="0">
                <a:solidFill>
                  <a:srgbClr val="0000FF"/>
                </a:solidFill>
              </a:rPr>
              <a:t>:</a:t>
            </a:r>
          </a:p>
          <a:p>
            <a:pPr>
              <a:lnSpc>
                <a:spcPct val="90000"/>
              </a:lnSpc>
              <a:spcBef>
                <a:spcPct val="0"/>
              </a:spcBef>
              <a:buFont typeface="Monotype Sorts" pitchFamily="2" charset="2"/>
              <a:buNone/>
              <a:tabLst>
                <a:tab pos="4191000" algn="l"/>
              </a:tabLst>
            </a:pPr>
            <a:r>
              <a:rPr lang="en-US" sz="1300" dirty="0">
                <a:solidFill>
                  <a:schemeClr val="accent2"/>
                </a:solidFill>
              </a:rPr>
              <a:t>LMK-QSC (LMK Quality System Certification)</a:t>
            </a:r>
            <a:r>
              <a:rPr lang="en-US" sz="1300" dirty="0">
                <a:solidFill>
                  <a:srgbClr val="397E34"/>
                </a:solidFill>
              </a:rPr>
              <a:t>	</a:t>
            </a:r>
            <a:r>
              <a:rPr lang="en-US" sz="1300" b="0" dirty="0">
                <a:solidFill>
                  <a:srgbClr val="397E34"/>
                </a:solidFill>
              </a:rPr>
              <a:t>B4T - QSC (B4T Quality System Certification)</a:t>
            </a:r>
          </a:p>
          <a:p>
            <a:pPr>
              <a:lnSpc>
                <a:spcPct val="90000"/>
              </a:lnSpc>
              <a:spcBef>
                <a:spcPct val="0"/>
              </a:spcBef>
              <a:buFont typeface="Monotype Sorts" pitchFamily="2" charset="2"/>
              <a:buNone/>
              <a:tabLst>
                <a:tab pos="4191000" algn="l"/>
              </a:tabLst>
            </a:pPr>
            <a:r>
              <a:rPr lang="en-US" sz="1300" b="0" dirty="0">
                <a:solidFill>
                  <a:srgbClr val="397E34"/>
                </a:solidFill>
              </a:rPr>
              <a:t>SRQA (</a:t>
            </a:r>
            <a:r>
              <a:rPr lang="en-US" sz="1300" b="0" dirty="0" err="1">
                <a:solidFill>
                  <a:srgbClr val="397E34"/>
                </a:solidFill>
              </a:rPr>
              <a:t>Sucofindo</a:t>
            </a:r>
            <a:r>
              <a:rPr lang="en-US" sz="1300" b="0" dirty="0">
                <a:solidFill>
                  <a:srgbClr val="397E34"/>
                </a:solidFill>
              </a:rPr>
              <a:t> Registrar for Quality Assurance)	BBIHP-ABIQA (Agro Base Industry Quality Assurance)</a:t>
            </a:r>
          </a:p>
          <a:p>
            <a:pPr>
              <a:lnSpc>
                <a:spcPct val="90000"/>
              </a:lnSpc>
              <a:spcBef>
                <a:spcPct val="0"/>
              </a:spcBef>
              <a:buFont typeface="Monotype Sorts" pitchFamily="2" charset="2"/>
              <a:buNone/>
              <a:tabLst>
                <a:tab pos="4191000" algn="l"/>
              </a:tabLst>
            </a:pPr>
            <a:r>
              <a:rPr lang="en-US" sz="1300" b="0" dirty="0">
                <a:solidFill>
                  <a:srgbClr val="397E34"/>
                </a:solidFill>
              </a:rPr>
              <a:t>TIQA - BBT (Textile Industry Quality Assurance)	BBKKP-QSC (BBKKP Quality System Certification)</a:t>
            </a:r>
          </a:p>
          <a:p>
            <a:pPr>
              <a:lnSpc>
                <a:spcPct val="90000"/>
              </a:lnSpc>
              <a:spcBef>
                <a:spcPct val="0"/>
              </a:spcBef>
              <a:buFont typeface="Monotype Sorts" pitchFamily="2" charset="2"/>
              <a:buNone/>
              <a:tabLst>
                <a:tab pos="4191000" algn="l"/>
              </a:tabLst>
            </a:pPr>
            <a:r>
              <a:rPr lang="en-US" sz="1300" b="0" dirty="0">
                <a:solidFill>
                  <a:srgbClr val="397E34"/>
                </a:solidFill>
              </a:rPr>
              <a:t>BISQA (</a:t>
            </a:r>
            <a:r>
              <a:rPr lang="en-US" sz="1300" b="0" dirty="0" err="1">
                <a:solidFill>
                  <a:srgbClr val="397E34"/>
                </a:solidFill>
              </a:rPr>
              <a:t>Balai</a:t>
            </a:r>
            <a:r>
              <a:rPr lang="en-US" sz="1300" b="0" dirty="0">
                <a:solidFill>
                  <a:srgbClr val="397E34"/>
                </a:solidFill>
              </a:rPr>
              <a:t> </a:t>
            </a:r>
            <a:r>
              <a:rPr lang="en-US" sz="1300" b="0" dirty="0" err="1">
                <a:solidFill>
                  <a:srgbClr val="397E34"/>
                </a:solidFill>
              </a:rPr>
              <a:t>Industri</a:t>
            </a:r>
            <a:r>
              <a:rPr lang="en-US" sz="1300" b="0" dirty="0">
                <a:solidFill>
                  <a:srgbClr val="397E34"/>
                </a:solidFill>
              </a:rPr>
              <a:t> Semarang Quality Assurance)	MALQA ( </a:t>
            </a:r>
            <a:r>
              <a:rPr lang="en-US" sz="1300" b="0" dirty="0" err="1">
                <a:solidFill>
                  <a:srgbClr val="397E34"/>
                </a:solidFill>
              </a:rPr>
              <a:t>Mutu</a:t>
            </a:r>
            <a:r>
              <a:rPr lang="en-US" sz="1300" b="0" dirty="0">
                <a:solidFill>
                  <a:srgbClr val="397E34"/>
                </a:solidFill>
              </a:rPr>
              <a:t> </a:t>
            </a:r>
            <a:r>
              <a:rPr lang="en-US" sz="1300" b="0" dirty="0" err="1">
                <a:solidFill>
                  <a:srgbClr val="397E34"/>
                </a:solidFill>
              </a:rPr>
              <a:t>Agung</a:t>
            </a:r>
            <a:r>
              <a:rPr lang="en-US" sz="1300" b="0" dirty="0">
                <a:solidFill>
                  <a:srgbClr val="397E34"/>
                </a:solidFill>
              </a:rPr>
              <a:t> Lestari Quality Assurance)</a:t>
            </a:r>
          </a:p>
          <a:p>
            <a:pPr>
              <a:lnSpc>
                <a:spcPct val="90000"/>
              </a:lnSpc>
              <a:spcBef>
                <a:spcPct val="0"/>
              </a:spcBef>
              <a:buFont typeface="Monotype Sorts" pitchFamily="2" charset="2"/>
              <a:buNone/>
              <a:tabLst>
                <a:tab pos="4191000" algn="l"/>
              </a:tabLst>
            </a:pPr>
            <a:r>
              <a:rPr lang="en-US" sz="1300" b="0" dirty="0">
                <a:solidFill>
                  <a:srgbClr val="397E34"/>
                </a:solidFill>
              </a:rPr>
              <a:t>KEMA - RQI (PT. KEMA Registered Quality Indonesia)</a:t>
            </a:r>
          </a:p>
          <a:p>
            <a:pPr>
              <a:lnSpc>
                <a:spcPct val="90000"/>
              </a:lnSpc>
              <a:spcBef>
                <a:spcPct val="0"/>
              </a:spcBef>
              <a:buFont typeface="Monotype Sorts" pitchFamily="2" charset="2"/>
              <a:buNone/>
              <a:tabLst>
                <a:tab pos="4191000" algn="l"/>
              </a:tabLst>
            </a:pPr>
            <a:r>
              <a:rPr lang="en-US" sz="1300" b="0" dirty="0">
                <a:solidFill>
                  <a:srgbClr val="397E34"/>
                </a:solidFill>
              </a:rPr>
              <a:t>BBK-QASC (BBK Quality Assurance Certification Scheme)</a:t>
            </a:r>
          </a:p>
          <a:p>
            <a:pPr>
              <a:lnSpc>
                <a:spcPct val="90000"/>
              </a:lnSpc>
              <a:spcBef>
                <a:spcPct val="0"/>
              </a:spcBef>
              <a:buFont typeface="Monotype Sorts" pitchFamily="2" charset="2"/>
              <a:buNone/>
              <a:tabLst>
                <a:tab pos="4191000" algn="l"/>
              </a:tabLst>
            </a:pPr>
            <a:endParaRPr lang="en-US" sz="1300" b="0" dirty="0">
              <a:solidFill>
                <a:srgbClr val="397E34"/>
              </a:solidFill>
            </a:endParaRPr>
          </a:p>
          <a:p>
            <a:pPr>
              <a:lnSpc>
                <a:spcPct val="90000"/>
              </a:lnSpc>
              <a:spcBef>
                <a:spcPct val="0"/>
              </a:spcBef>
              <a:buFont typeface="Monotype Sorts" pitchFamily="2" charset="2"/>
              <a:buNone/>
              <a:tabLst>
                <a:tab pos="4191000" algn="l"/>
              </a:tabLst>
            </a:pPr>
            <a:r>
              <a:rPr lang="en-US" i="1" dirty="0" err="1">
                <a:solidFill>
                  <a:srgbClr val="0000FF"/>
                </a:solidFill>
              </a:rPr>
              <a:t>Pemilihan</a:t>
            </a:r>
            <a:r>
              <a:rPr lang="en-US" i="1" dirty="0">
                <a:solidFill>
                  <a:srgbClr val="0000FF"/>
                </a:solidFill>
              </a:rPr>
              <a:t> </a:t>
            </a:r>
            <a:r>
              <a:rPr lang="en-US" i="1" dirty="0" err="1">
                <a:solidFill>
                  <a:srgbClr val="0000FF"/>
                </a:solidFill>
              </a:rPr>
              <a:t>lembaga</a:t>
            </a:r>
            <a:r>
              <a:rPr lang="en-US" i="1" dirty="0">
                <a:solidFill>
                  <a:srgbClr val="0000FF"/>
                </a:solidFill>
              </a:rPr>
              <a:t> </a:t>
            </a:r>
            <a:r>
              <a:rPr lang="en-US" i="1" dirty="0" err="1">
                <a:solidFill>
                  <a:srgbClr val="0000FF"/>
                </a:solidFill>
              </a:rPr>
              <a:t>sertifikasi</a:t>
            </a:r>
            <a:r>
              <a:rPr lang="en-US" i="1" dirty="0">
                <a:solidFill>
                  <a:srgbClr val="0000FF"/>
                </a:solidFill>
              </a:rPr>
              <a:t> </a:t>
            </a:r>
            <a:r>
              <a:rPr lang="en-US" i="1" dirty="0" err="1">
                <a:solidFill>
                  <a:srgbClr val="0000FF"/>
                </a:solidFill>
              </a:rPr>
              <a:t>memperhatikan</a:t>
            </a:r>
            <a:r>
              <a:rPr lang="en-US" i="1" dirty="0">
                <a:solidFill>
                  <a:srgbClr val="0000FF"/>
                </a:solidFill>
              </a:rPr>
              <a:t> :</a:t>
            </a:r>
          </a:p>
          <a:p>
            <a:pPr>
              <a:lnSpc>
                <a:spcPct val="90000"/>
              </a:lnSpc>
              <a:spcBef>
                <a:spcPct val="0"/>
              </a:spcBef>
              <a:tabLst>
                <a:tab pos="4191000" algn="l"/>
              </a:tabLst>
            </a:pPr>
            <a:r>
              <a:rPr lang="en-US" sz="1300" i="1" dirty="0" err="1">
                <a:solidFill>
                  <a:schemeClr val="accent2"/>
                </a:solidFill>
              </a:rPr>
              <a:t>Ruang</a:t>
            </a:r>
            <a:r>
              <a:rPr lang="en-US" sz="1300" i="1" dirty="0">
                <a:solidFill>
                  <a:schemeClr val="accent2"/>
                </a:solidFill>
              </a:rPr>
              <a:t> </a:t>
            </a:r>
            <a:r>
              <a:rPr lang="en-US" sz="1300" i="1" dirty="0" err="1">
                <a:solidFill>
                  <a:schemeClr val="accent2"/>
                </a:solidFill>
              </a:rPr>
              <a:t>lingkup</a:t>
            </a:r>
            <a:r>
              <a:rPr lang="en-US" sz="1300" i="1" dirty="0">
                <a:solidFill>
                  <a:schemeClr val="accent2"/>
                </a:solidFill>
              </a:rPr>
              <a:t> </a:t>
            </a:r>
            <a:r>
              <a:rPr lang="en-US" sz="1300" i="1" dirty="0" err="1">
                <a:solidFill>
                  <a:schemeClr val="accent2"/>
                </a:solidFill>
              </a:rPr>
              <a:t>akreditasi</a:t>
            </a:r>
            <a:r>
              <a:rPr lang="en-US" sz="1300" i="1" dirty="0">
                <a:solidFill>
                  <a:schemeClr val="accent2"/>
                </a:solidFill>
              </a:rPr>
              <a:t> </a:t>
            </a:r>
            <a:r>
              <a:rPr lang="en-US" sz="1300" i="1" dirty="0" err="1">
                <a:solidFill>
                  <a:schemeClr val="accent2"/>
                </a:solidFill>
              </a:rPr>
              <a:t>lembaga</a:t>
            </a:r>
            <a:r>
              <a:rPr lang="en-US" sz="1300" i="1" dirty="0">
                <a:solidFill>
                  <a:schemeClr val="accent2"/>
                </a:solidFill>
              </a:rPr>
              <a:t> </a:t>
            </a:r>
            <a:r>
              <a:rPr lang="en-US" sz="1300" i="1" dirty="0" err="1">
                <a:solidFill>
                  <a:schemeClr val="accent2"/>
                </a:solidFill>
              </a:rPr>
              <a:t>tersebut</a:t>
            </a:r>
            <a:r>
              <a:rPr lang="en-US" sz="1300" i="1" dirty="0">
                <a:solidFill>
                  <a:schemeClr val="accent2"/>
                </a:solidFill>
              </a:rPr>
              <a:t> </a:t>
            </a:r>
            <a:r>
              <a:rPr lang="en-US" sz="1300" i="1" dirty="0">
                <a:solidFill>
                  <a:srgbClr val="0000FF"/>
                </a:solidFill>
              </a:rPr>
              <a:t>(www.bsn.or.id)</a:t>
            </a:r>
            <a:endParaRPr lang="en-US" sz="1300" i="1" dirty="0">
              <a:solidFill>
                <a:schemeClr val="accent2"/>
              </a:solidFill>
            </a:endParaRPr>
          </a:p>
          <a:p>
            <a:pPr>
              <a:lnSpc>
                <a:spcPct val="90000"/>
              </a:lnSpc>
              <a:spcBef>
                <a:spcPct val="0"/>
              </a:spcBef>
              <a:tabLst>
                <a:tab pos="4191000" algn="l"/>
              </a:tabLst>
            </a:pPr>
            <a:r>
              <a:rPr lang="en-US" sz="1300" i="1" dirty="0" err="1">
                <a:solidFill>
                  <a:schemeClr val="accent2"/>
                </a:solidFill>
              </a:rPr>
              <a:t>Pengalaman</a:t>
            </a:r>
            <a:r>
              <a:rPr lang="en-US" sz="1300" i="1" dirty="0">
                <a:solidFill>
                  <a:schemeClr val="accent2"/>
                </a:solidFill>
              </a:rPr>
              <a:t> </a:t>
            </a:r>
            <a:r>
              <a:rPr lang="en-US" sz="1300" i="1" dirty="0" err="1">
                <a:solidFill>
                  <a:schemeClr val="accent2"/>
                </a:solidFill>
              </a:rPr>
              <a:t>lembaga</a:t>
            </a:r>
            <a:r>
              <a:rPr lang="en-US" sz="1300" i="1" dirty="0">
                <a:solidFill>
                  <a:schemeClr val="accent2"/>
                </a:solidFill>
              </a:rPr>
              <a:t> </a:t>
            </a:r>
            <a:r>
              <a:rPr lang="en-US" sz="1300" i="1" dirty="0" err="1">
                <a:solidFill>
                  <a:schemeClr val="accent2"/>
                </a:solidFill>
              </a:rPr>
              <a:t>tersebut</a:t>
            </a:r>
            <a:r>
              <a:rPr lang="en-US" sz="1300" i="1" dirty="0">
                <a:solidFill>
                  <a:schemeClr val="accent2"/>
                </a:solidFill>
              </a:rPr>
              <a:t> </a:t>
            </a:r>
            <a:r>
              <a:rPr lang="en-US" sz="1300" i="1" dirty="0" err="1">
                <a:solidFill>
                  <a:schemeClr val="accent2"/>
                </a:solidFill>
              </a:rPr>
              <a:t>pada</a:t>
            </a:r>
            <a:r>
              <a:rPr lang="en-US" sz="1300" i="1" dirty="0">
                <a:solidFill>
                  <a:schemeClr val="accent2"/>
                </a:solidFill>
              </a:rPr>
              <a:t> </a:t>
            </a:r>
            <a:r>
              <a:rPr lang="en-US" sz="1300" i="1" dirty="0" err="1">
                <a:solidFill>
                  <a:schemeClr val="accent2"/>
                </a:solidFill>
              </a:rPr>
              <a:t>bisnis</a:t>
            </a:r>
            <a:r>
              <a:rPr lang="en-US" sz="1300" i="1" dirty="0">
                <a:solidFill>
                  <a:schemeClr val="accent2"/>
                </a:solidFill>
              </a:rPr>
              <a:t> </a:t>
            </a:r>
            <a:r>
              <a:rPr lang="en-US" sz="1300" i="1" dirty="0" err="1">
                <a:solidFill>
                  <a:schemeClr val="accent2"/>
                </a:solidFill>
              </a:rPr>
              <a:t>perusahaan</a:t>
            </a:r>
            <a:endParaRPr lang="en-US" sz="1300" i="1" dirty="0">
              <a:solidFill>
                <a:schemeClr val="accent2"/>
              </a:solidFill>
            </a:endParaRPr>
          </a:p>
          <a:p>
            <a:pPr>
              <a:lnSpc>
                <a:spcPct val="90000"/>
              </a:lnSpc>
              <a:spcBef>
                <a:spcPct val="0"/>
              </a:spcBef>
              <a:tabLst>
                <a:tab pos="4191000" algn="l"/>
              </a:tabLst>
            </a:pPr>
            <a:r>
              <a:rPr lang="en-US" sz="1300" i="1" dirty="0" err="1">
                <a:solidFill>
                  <a:schemeClr val="accent2"/>
                </a:solidFill>
              </a:rPr>
              <a:t>Kualitas</a:t>
            </a:r>
            <a:r>
              <a:rPr lang="en-US" sz="1300" i="1" dirty="0">
                <a:solidFill>
                  <a:schemeClr val="accent2"/>
                </a:solidFill>
              </a:rPr>
              <a:t> </a:t>
            </a:r>
            <a:r>
              <a:rPr lang="en-US" sz="1300" i="1" dirty="0" err="1">
                <a:solidFill>
                  <a:schemeClr val="accent2"/>
                </a:solidFill>
              </a:rPr>
              <a:t>tim</a:t>
            </a:r>
            <a:r>
              <a:rPr lang="en-US" sz="1300" i="1" dirty="0">
                <a:solidFill>
                  <a:schemeClr val="accent2"/>
                </a:solidFill>
              </a:rPr>
              <a:t> audit yang </a:t>
            </a:r>
            <a:r>
              <a:rPr lang="en-US" sz="1300" i="1" dirty="0" err="1">
                <a:solidFill>
                  <a:schemeClr val="accent2"/>
                </a:solidFill>
              </a:rPr>
              <a:t>dimilikinya</a:t>
            </a:r>
            <a:endParaRPr lang="en-US" sz="1300" i="1" dirty="0">
              <a:solidFill>
                <a:schemeClr val="accent2"/>
              </a:solidFill>
            </a:endParaRPr>
          </a:p>
          <a:p>
            <a:pPr>
              <a:lnSpc>
                <a:spcPct val="90000"/>
              </a:lnSpc>
              <a:spcBef>
                <a:spcPct val="0"/>
              </a:spcBef>
              <a:tabLst>
                <a:tab pos="4191000" algn="l"/>
              </a:tabLst>
            </a:pPr>
            <a:r>
              <a:rPr lang="en-US" sz="1300" i="1" dirty="0" err="1">
                <a:solidFill>
                  <a:schemeClr val="accent2"/>
                </a:solidFill>
              </a:rPr>
              <a:t>Metodologi</a:t>
            </a:r>
            <a:r>
              <a:rPr lang="en-US" sz="1300" i="1" dirty="0">
                <a:solidFill>
                  <a:schemeClr val="accent2"/>
                </a:solidFill>
              </a:rPr>
              <a:t> yang </a:t>
            </a:r>
            <a:r>
              <a:rPr lang="en-US" sz="1300" i="1" dirty="0" err="1">
                <a:solidFill>
                  <a:schemeClr val="accent2"/>
                </a:solidFill>
              </a:rPr>
              <a:t>digunakan</a:t>
            </a:r>
            <a:r>
              <a:rPr lang="en-US" sz="1300" i="1" dirty="0">
                <a:solidFill>
                  <a:schemeClr val="accent2"/>
                </a:solidFill>
              </a:rPr>
              <a:t> </a:t>
            </a:r>
            <a:r>
              <a:rPr lang="en-US" sz="1300" i="1" dirty="0" err="1">
                <a:solidFill>
                  <a:schemeClr val="accent2"/>
                </a:solidFill>
              </a:rPr>
              <a:t>dalam</a:t>
            </a:r>
            <a:r>
              <a:rPr lang="en-US" sz="1300" i="1" dirty="0">
                <a:solidFill>
                  <a:schemeClr val="accent2"/>
                </a:solidFill>
              </a:rPr>
              <a:t> </a:t>
            </a:r>
            <a:r>
              <a:rPr lang="en-US" sz="1300" i="1" dirty="0" err="1">
                <a:solidFill>
                  <a:schemeClr val="accent2"/>
                </a:solidFill>
              </a:rPr>
              <a:t>menilai</a:t>
            </a:r>
            <a:r>
              <a:rPr lang="en-US" sz="1300" i="1" dirty="0">
                <a:solidFill>
                  <a:schemeClr val="accent2"/>
                </a:solidFill>
              </a:rPr>
              <a:t> </a:t>
            </a:r>
            <a:r>
              <a:rPr lang="en-US" sz="1300" i="1" dirty="0" err="1">
                <a:solidFill>
                  <a:schemeClr val="accent2"/>
                </a:solidFill>
              </a:rPr>
              <a:t>sertifikasi</a:t>
            </a:r>
            <a:endParaRPr lang="en-US" sz="1300" i="1" dirty="0">
              <a:solidFill>
                <a:schemeClr val="accent2"/>
              </a:solidFill>
            </a:endParaRPr>
          </a:p>
          <a:p>
            <a:pPr>
              <a:lnSpc>
                <a:spcPct val="90000"/>
              </a:lnSpc>
              <a:spcBef>
                <a:spcPct val="0"/>
              </a:spcBef>
              <a:tabLst>
                <a:tab pos="4191000" algn="l"/>
              </a:tabLst>
            </a:pPr>
            <a:r>
              <a:rPr lang="en-US" sz="1300" i="1" dirty="0" err="1">
                <a:solidFill>
                  <a:schemeClr val="accent2"/>
                </a:solidFill>
              </a:rPr>
              <a:t>Biaya</a:t>
            </a:r>
            <a:r>
              <a:rPr lang="en-US" sz="1300" i="1" dirty="0">
                <a:solidFill>
                  <a:schemeClr val="accent2"/>
                </a:solidFill>
              </a:rPr>
              <a:t> yang </a:t>
            </a:r>
            <a:r>
              <a:rPr lang="en-US" sz="1300" i="1" dirty="0" err="1">
                <a:solidFill>
                  <a:schemeClr val="accent2"/>
                </a:solidFill>
              </a:rPr>
              <a:t>bersangkutan</a:t>
            </a:r>
            <a:r>
              <a:rPr lang="en-US" sz="1300" i="1" dirty="0">
                <a:solidFill>
                  <a:schemeClr val="accent2"/>
                </a:solidFill>
              </a:rPr>
              <a:t> </a:t>
            </a:r>
            <a:r>
              <a:rPr lang="en-US" sz="1300" i="1" dirty="0" err="1">
                <a:solidFill>
                  <a:schemeClr val="accent2"/>
                </a:solidFill>
              </a:rPr>
              <a:t>dalam</a:t>
            </a:r>
            <a:r>
              <a:rPr lang="en-US" sz="1300" i="1" dirty="0">
                <a:solidFill>
                  <a:schemeClr val="accent2"/>
                </a:solidFill>
              </a:rPr>
              <a:t> </a:t>
            </a:r>
            <a:r>
              <a:rPr lang="en-US" sz="1300" i="1" dirty="0" err="1">
                <a:solidFill>
                  <a:schemeClr val="accent2"/>
                </a:solidFill>
              </a:rPr>
              <a:t>proses</a:t>
            </a:r>
            <a:r>
              <a:rPr lang="en-US" sz="1300" i="1" dirty="0">
                <a:solidFill>
                  <a:schemeClr val="accent2"/>
                </a:solidFill>
              </a:rPr>
              <a:t> </a:t>
            </a:r>
            <a:r>
              <a:rPr lang="en-US" sz="1300" i="1" dirty="0" err="1">
                <a:solidFill>
                  <a:schemeClr val="accent2"/>
                </a:solidFill>
              </a:rPr>
              <a:t>sertifikasi</a:t>
            </a:r>
            <a:r>
              <a:rPr lang="en-US" sz="1300" i="1" dirty="0">
                <a:solidFill>
                  <a:schemeClr val="accent2"/>
                </a:solidFill>
              </a:rPr>
              <a:t> </a:t>
            </a:r>
            <a:r>
              <a:rPr lang="en-US" sz="1300" i="1" dirty="0" err="1">
                <a:solidFill>
                  <a:schemeClr val="accent2"/>
                </a:solidFill>
              </a:rPr>
              <a:t>awal</a:t>
            </a:r>
            <a:r>
              <a:rPr lang="en-US" sz="1300" i="1" dirty="0">
                <a:solidFill>
                  <a:schemeClr val="accent2"/>
                </a:solidFill>
              </a:rPr>
              <a:t> </a:t>
            </a:r>
            <a:r>
              <a:rPr lang="en-US" sz="1300" i="1" dirty="0" err="1">
                <a:solidFill>
                  <a:schemeClr val="accent2"/>
                </a:solidFill>
              </a:rPr>
              <a:t>dan</a:t>
            </a:r>
            <a:r>
              <a:rPr lang="en-US" sz="1300" i="1" dirty="0">
                <a:solidFill>
                  <a:schemeClr val="accent2"/>
                </a:solidFill>
              </a:rPr>
              <a:t> </a:t>
            </a:r>
            <a:r>
              <a:rPr lang="en-US" sz="1300" i="1" dirty="0" err="1">
                <a:solidFill>
                  <a:schemeClr val="accent2"/>
                </a:solidFill>
              </a:rPr>
              <a:t>selanjutnya</a:t>
            </a:r>
            <a:endParaRPr lang="en-US" sz="1300" i="1" dirty="0">
              <a:solidFill>
                <a:schemeClr val="accent2"/>
              </a:solidFill>
            </a:endParaRPr>
          </a:p>
          <a:p>
            <a:pPr>
              <a:lnSpc>
                <a:spcPct val="90000"/>
              </a:lnSpc>
              <a:spcBef>
                <a:spcPct val="0"/>
              </a:spcBef>
              <a:tabLst>
                <a:tab pos="4191000" algn="l"/>
              </a:tabLst>
            </a:pPr>
            <a:r>
              <a:rPr lang="en-US" sz="1300" i="1" dirty="0" err="1">
                <a:solidFill>
                  <a:schemeClr val="accent2"/>
                </a:solidFill>
              </a:rPr>
              <a:t>Kegiatan</a:t>
            </a:r>
            <a:r>
              <a:rPr lang="en-US" sz="1300" i="1" dirty="0">
                <a:solidFill>
                  <a:schemeClr val="accent2"/>
                </a:solidFill>
              </a:rPr>
              <a:t> </a:t>
            </a:r>
            <a:r>
              <a:rPr lang="en-US" sz="1300" i="1" dirty="0" err="1">
                <a:solidFill>
                  <a:schemeClr val="accent2"/>
                </a:solidFill>
              </a:rPr>
              <a:t>administrasi</a:t>
            </a:r>
            <a:r>
              <a:rPr lang="en-US" sz="1300" i="1" dirty="0">
                <a:solidFill>
                  <a:schemeClr val="accent2"/>
                </a:solidFill>
              </a:rPr>
              <a:t> yang </a:t>
            </a:r>
            <a:r>
              <a:rPr lang="en-US" sz="1300" i="1" dirty="0" err="1">
                <a:solidFill>
                  <a:schemeClr val="accent2"/>
                </a:solidFill>
              </a:rPr>
              <a:t>harus</a:t>
            </a:r>
            <a:r>
              <a:rPr lang="en-US" sz="1300" i="1" dirty="0">
                <a:solidFill>
                  <a:schemeClr val="accent2"/>
                </a:solidFill>
              </a:rPr>
              <a:t> </a:t>
            </a:r>
            <a:r>
              <a:rPr lang="en-US" sz="1300" i="1" dirty="0" err="1">
                <a:solidFill>
                  <a:schemeClr val="accent2"/>
                </a:solidFill>
              </a:rPr>
              <a:t>dilakukan</a:t>
            </a:r>
            <a:r>
              <a:rPr lang="en-US" sz="1300" i="1" dirty="0">
                <a:solidFill>
                  <a:schemeClr val="accent2"/>
                </a:solidFill>
              </a:rPr>
              <a:t>.</a:t>
            </a:r>
          </a:p>
        </p:txBody>
      </p:sp>
      <p:sp>
        <p:nvSpPr>
          <p:cNvPr id="1412099" name="Rectangle 3"/>
          <p:cNvSpPr>
            <a:spLocks noGrp="1" noChangeArrowheads="1"/>
          </p:cNvSpPr>
          <p:nvPr>
            <p:ph type="title"/>
          </p:nvPr>
        </p:nvSpPr>
        <p:spPr>
          <a:xfrm>
            <a:off x="1008185" y="293689"/>
            <a:ext cx="7495443" cy="490537"/>
          </a:xfrm>
          <a:noFill/>
          <a:ln/>
        </p:spPr>
        <p:txBody>
          <a:bodyPr lIns="95787" tIns="47892" rIns="95787" bIns="47892">
            <a:normAutofit fontScale="90000"/>
          </a:bodyPr>
          <a:lstStyle/>
          <a:p>
            <a:pPr algn="r"/>
            <a:r>
              <a:rPr lang="en-US"/>
              <a:t>P</a:t>
            </a:r>
            <a:r>
              <a:rPr lang="en-US" sz="1300"/>
              <a:t>ROSES</a:t>
            </a:r>
            <a:r>
              <a:rPr lang="en-US"/>
              <a:t> S</a:t>
            </a:r>
            <a:r>
              <a:rPr lang="en-US" sz="1300"/>
              <a:t>ERTIFIKASI</a:t>
            </a:r>
          </a:p>
        </p:txBody>
      </p:sp>
      <p:pic>
        <p:nvPicPr>
          <p:cNvPr id="5"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2"/>
          <p:cNvSpPr>
            <a:spLocks noGrp="1"/>
          </p:cNvSpPr>
          <p:nvPr>
            <p:ph type="ftr" sz="quarter" idx="10"/>
          </p:nvPr>
        </p:nvSpPr>
        <p:spPr/>
        <p:txBody>
          <a:bodyPr/>
          <a:lstStyle/>
          <a:p>
            <a:r>
              <a:rPr lang="en-US"/>
              <a:t>halaman </a:t>
            </a:r>
            <a:fld id="{5FAAA8D6-B00C-48BC-B863-C3FA1A9C165C}" type="slidenum">
              <a:rPr lang="en-US"/>
              <a:pPr/>
              <a:t>49</a:t>
            </a:fld>
            <a:r>
              <a:rPr lang="en-US"/>
              <a:t>  dari 50 halaman</a:t>
            </a:r>
          </a:p>
        </p:txBody>
      </p:sp>
      <p:sp>
        <p:nvSpPr>
          <p:cNvPr id="1411074" name="Text Box 2"/>
          <p:cNvSpPr txBox="1">
            <a:spLocks noChangeArrowheads="1"/>
          </p:cNvSpPr>
          <p:nvPr/>
        </p:nvSpPr>
        <p:spPr bwMode="auto">
          <a:xfrm>
            <a:off x="785786" y="928670"/>
            <a:ext cx="7772400" cy="381000"/>
          </a:xfrm>
          <a:prstGeom prst="rect">
            <a:avLst/>
          </a:prstGeom>
          <a:solidFill>
            <a:schemeClr val="tx2">
              <a:lumMod val="60000"/>
              <a:lumOff val="40000"/>
            </a:schemeClr>
          </a:solidFill>
          <a:ln w="9525">
            <a:noFill/>
            <a:miter lim="800000"/>
            <a:headEnd/>
            <a:tailEnd/>
          </a:ln>
          <a:effectLst/>
        </p:spPr>
        <p:txBody>
          <a:bodyPr lIns="69878" tIns="13975" rIns="69878" bIns="13975">
            <a:spAutoFit/>
          </a:bodyPr>
          <a:lstStyle/>
          <a:p>
            <a:pPr algn="ctr" defTabSz="1182688">
              <a:spcBef>
                <a:spcPct val="50000"/>
              </a:spcBef>
            </a:pPr>
            <a:r>
              <a:rPr lang="en-US" sz="2300" b="1" i="0" u="none" dirty="0">
                <a:solidFill>
                  <a:srgbClr val="000000"/>
                </a:solidFill>
              </a:rPr>
              <a:t>PROSES SERTIFIKASI</a:t>
            </a:r>
          </a:p>
        </p:txBody>
      </p:sp>
      <p:sp>
        <p:nvSpPr>
          <p:cNvPr id="1411075" name="Text Box 3"/>
          <p:cNvSpPr txBox="1">
            <a:spLocks noChangeArrowheads="1"/>
          </p:cNvSpPr>
          <p:nvPr/>
        </p:nvSpPr>
        <p:spPr bwMode="auto">
          <a:xfrm>
            <a:off x="1465385" y="1763714"/>
            <a:ext cx="2832589" cy="263525"/>
          </a:xfrm>
          <a:prstGeom prst="rect">
            <a:avLst/>
          </a:prstGeom>
          <a:noFill/>
          <a:ln w="9525">
            <a:noFill/>
            <a:miter lim="800000"/>
            <a:headEnd/>
            <a:tailEnd/>
          </a:ln>
          <a:effectLst/>
        </p:spPr>
        <p:txBody>
          <a:bodyPr lIns="69878" tIns="13975" rIns="69878" bIns="13975"/>
          <a:lstStyle/>
          <a:p>
            <a:pPr defTabSz="1182688">
              <a:spcBef>
                <a:spcPct val="50000"/>
              </a:spcBef>
            </a:pPr>
            <a:r>
              <a:rPr lang="en-US" sz="1800" i="0" u="none" dirty="0" err="1">
                <a:solidFill>
                  <a:srgbClr val="0000FF"/>
                </a:solidFill>
              </a:rPr>
              <a:t>Aktivitas</a:t>
            </a:r>
            <a:r>
              <a:rPr lang="en-US" sz="1800" i="0" u="none" dirty="0">
                <a:solidFill>
                  <a:srgbClr val="0000FF"/>
                </a:solidFill>
              </a:rPr>
              <a:t> </a:t>
            </a:r>
            <a:r>
              <a:rPr lang="en-US" sz="1800" i="0" u="none" dirty="0" smtClean="0">
                <a:solidFill>
                  <a:srgbClr val="0000FF"/>
                </a:solidFill>
              </a:rPr>
              <a:t>per</a:t>
            </a:r>
            <a:r>
              <a:rPr lang="id-ID" sz="1800" i="0" u="none" dirty="0" smtClean="0">
                <a:solidFill>
                  <a:srgbClr val="0000FF"/>
                </a:solidFill>
              </a:rPr>
              <a:t>guruan tinggi</a:t>
            </a:r>
            <a:endParaRPr lang="en-US" sz="1800" i="0" u="none" dirty="0"/>
          </a:p>
        </p:txBody>
      </p:sp>
      <p:sp>
        <p:nvSpPr>
          <p:cNvPr id="1411076" name="Text Box 4"/>
          <p:cNvSpPr txBox="1">
            <a:spLocks noChangeArrowheads="1"/>
          </p:cNvSpPr>
          <p:nvPr/>
        </p:nvSpPr>
        <p:spPr bwMode="auto">
          <a:xfrm>
            <a:off x="5103936" y="1763713"/>
            <a:ext cx="3031880" cy="296862"/>
          </a:xfrm>
          <a:prstGeom prst="rect">
            <a:avLst/>
          </a:prstGeom>
          <a:noFill/>
          <a:ln w="9525">
            <a:noFill/>
            <a:miter lim="800000"/>
            <a:headEnd/>
            <a:tailEnd/>
          </a:ln>
          <a:effectLst/>
        </p:spPr>
        <p:txBody>
          <a:bodyPr lIns="69878" tIns="13975" rIns="69878" bIns="13975"/>
          <a:lstStyle/>
          <a:p>
            <a:pPr defTabSz="1182688">
              <a:spcBef>
                <a:spcPct val="50000"/>
              </a:spcBef>
            </a:pPr>
            <a:r>
              <a:rPr lang="en-US" sz="1800" i="0" u="none">
                <a:solidFill>
                  <a:srgbClr val="397E34"/>
                </a:solidFill>
              </a:rPr>
              <a:t>Aktivitas lembaga sertifikasi</a:t>
            </a:r>
          </a:p>
        </p:txBody>
      </p:sp>
      <p:sp>
        <p:nvSpPr>
          <p:cNvPr id="1411077" name="Text Box 5"/>
          <p:cNvSpPr txBox="1">
            <a:spLocks noChangeArrowheads="1"/>
          </p:cNvSpPr>
          <p:nvPr/>
        </p:nvSpPr>
        <p:spPr bwMode="auto">
          <a:xfrm>
            <a:off x="1049216" y="2155825"/>
            <a:ext cx="2560027" cy="293688"/>
          </a:xfrm>
          <a:prstGeom prst="rect">
            <a:avLst/>
          </a:prstGeom>
          <a:solidFill>
            <a:schemeClr val="accent3">
              <a:lumMod val="60000"/>
              <a:lumOff val="40000"/>
            </a:schemeClr>
          </a:solidFill>
          <a:ln w="25400">
            <a:solidFill>
              <a:schemeClr val="tx1"/>
            </a:solidFill>
            <a:miter lim="800000"/>
            <a:headEnd/>
            <a:tailEnd/>
          </a:ln>
          <a:effectLst/>
        </p:spPr>
        <p:txBody>
          <a:bodyPr lIns="23293" tIns="13975" rIns="23293" bIns="13975" anchor="ctr"/>
          <a:lstStyle/>
          <a:p>
            <a:pPr algn="ctr" defTabSz="1182688">
              <a:spcBef>
                <a:spcPct val="50000"/>
              </a:spcBef>
            </a:pPr>
            <a:r>
              <a:rPr lang="en-US" sz="1400" b="0" i="0" u="none" dirty="0" err="1">
                <a:solidFill>
                  <a:srgbClr val="0000FF"/>
                </a:solidFill>
              </a:rPr>
              <a:t>Memilih</a:t>
            </a:r>
            <a:r>
              <a:rPr lang="en-US" sz="1400" b="0" i="0" u="none" dirty="0">
                <a:solidFill>
                  <a:srgbClr val="0000FF"/>
                </a:solidFill>
              </a:rPr>
              <a:t> </a:t>
            </a:r>
            <a:r>
              <a:rPr lang="en-US" sz="1400" b="0" i="0" u="none" dirty="0" err="1">
                <a:solidFill>
                  <a:srgbClr val="0000FF"/>
                </a:solidFill>
              </a:rPr>
              <a:t>badan</a:t>
            </a:r>
            <a:r>
              <a:rPr lang="en-US" sz="1400" b="0" i="0" u="none" dirty="0">
                <a:solidFill>
                  <a:srgbClr val="0000FF"/>
                </a:solidFill>
              </a:rPr>
              <a:t> </a:t>
            </a:r>
            <a:r>
              <a:rPr lang="en-US" sz="1400" b="0" i="0" u="none" dirty="0" err="1">
                <a:solidFill>
                  <a:srgbClr val="0000FF"/>
                </a:solidFill>
              </a:rPr>
              <a:t>sertifikasi</a:t>
            </a:r>
            <a:endParaRPr lang="en-US" sz="1400" b="0" i="0" u="none" dirty="0">
              <a:solidFill>
                <a:srgbClr val="0000FF"/>
              </a:solidFill>
            </a:endParaRPr>
          </a:p>
        </p:txBody>
      </p:sp>
      <p:sp>
        <p:nvSpPr>
          <p:cNvPr id="1411078" name="Text Box 6"/>
          <p:cNvSpPr txBox="1">
            <a:spLocks noChangeArrowheads="1"/>
          </p:cNvSpPr>
          <p:nvPr/>
        </p:nvSpPr>
        <p:spPr bwMode="auto">
          <a:xfrm>
            <a:off x="1049216" y="2743200"/>
            <a:ext cx="2560027" cy="490538"/>
          </a:xfrm>
          <a:prstGeom prst="rect">
            <a:avLst/>
          </a:prstGeom>
          <a:solidFill>
            <a:schemeClr val="accent3">
              <a:lumMod val="20000"/>
              <a:lumOff val="80000"/>
            </a:schemeClr>
          </a:solidFill>
          <a:ln w="25400">
            <a:solidFill>
              <a:schemeClr val="tx1"/>
            </a:solidFill>
            <a:miter lim="800000"/>
            <a:headEnd/>
            <a:tailEnd/>
          </a:ln>
          <a:effectLst/>
        </p:spPr>
        <p:txBody>
          <a:bodyPr lIns="116464" tIns="13975" rIns="116464" bIns="13975" anchor="ctr"/>
          <a:lstStyle/>
          <a:p>
            <a:pPr algn="ctr" defTabSz="1182688">
              <a:spcBef>
                <a:spcPct val="50000"/>
              </a:spcBef>
            </a:pPr>
            <a:r>
              <a:rPr lang="en-US" sz="1400" b="0" i="0" u="none">
                <a:solidFill>
                  <a:srgbClr val="0000FF"/>
                </a:solidFill>
              </a:rPr>
              <a:t>Mengirim form aplikasi,</a:t>
            </a:r>
            <a:br>
              <a:rPr lang="en-US" sz="1400" b="0" i="0" u="none">
                <a:solidFill>
                  <a:srgbClr val="0000FF"/>
                </a:solidFill>
              </a:rPr>
            </a:br>
            <a:r>
              <a:rPr lang="en-US" sz="1400" b="0" i="0" u="none">
                <a:solidFill>
                  <a:srgbClr val="0000FF"/>
                </a:solidFill>
              </a:rPr>
              <a:t>manual sistem mutu, prosedur</a:t>
            </a:r>
            <a:endParaRPr lang="en-US" sz="1600" b="0" i="0" u="none">
              <a:solidFill>
                <a:srgbClr val="0000FF"/>
              </a:solidFill>
            </a:endParaRPr>
          </a:p>
        </p:txBody>
      </p:sp>
      <p:sp>
        <p:nvSpPr>
          <p:cNvPr id="1411079" name="Text Box 7"/>
          <p:cNvSpPr txBox="1">
            <a:spLocks noChangeArrowheads="1"/>
          </p:cNvSpPr>
          <p:nvPr/>
        </p:nvSpPr>
        <p:spPr bwMode="auto">
          <a:xfrm>
            <a:off x="5486400" y="2743200"/>
            <a:ext cx="2379785" cy="490538"/>
          </a:xfrm>
          <a:prstGeom prst="rect">
            <a:avLst/>
          </a:prstGeom>
          <a:solidFill>
            <a:schemeClr val="accent4">
              <a:lumMod val="40000"/>
              <a:lumOff val="60000"/>
            </a:schemeClr>
          </a:solidFill>
          <a:ln w="25400">
            <a:solidFill>
              <a:schemeClr val="tx1"/>
            </a:solidFill>
            <a:miter lim="800000"/>
            <a:headEnd/>
            <a:tailEnd/>
          </a:ln>
          <a:effectLst/>
        </p:spPr>
        <p:txBody>
          <a:bodyPr lIns="116464" tIns="13975" rIns="116464" bIns="13975" anchor="ctr"/>
          <a:lstStyle/>
          <a:p>
            <a:pPr algn="ctr" defTabSz="1182688">
              <a:spcBef>
                <a:spcPct val="50000"/>
              </a:spcBef>
            </a:pPr>
            <a:r>
              <a:rPr lang="en-US" sz="1400" b="0" i="0" u="none">
                <a:solidFill>
                  <a:srgbClr val="397E34"/>
                </a:solidFill>
              </a:rPr>
              <a:t>Review kelayakan/ kecukupan dokumentasi</a:t>
            </a:r>
            <a:endParaRPr lang="en-US" sz="1600" b="0" i="0" u="none">
              <a:solidFill>
                <a:srgbClr val="397E34"/>
              </a:solidFill>
            </a:endParaRPr>
          </a:p>
        </p:txBody>
      </p:sp>
      <p:sp>
        <p:nvSpPr>
          <p:cNvPr id="1411080" name="Text Box 8"/>
          <p:cNvSpPr txBox="1">
            <a:spLocks noChangeArrowheads="1"/>
          </p:cNvSpPr>
          <p:nvPr/>
        </p:nvSpPr>
        <p:spPr bwMode="auto">
          <a:xfrm>
            <a:off x="3906716" y="3527426"/>
            <a:ext cx="1595804" cy="392113"/>
          </a:xfrm>
          <a:prstGeom prst="rect">
            <a:avLst/>
          </a:prstGeom>
          <a:solidFill>
            <a:srgbClr val="FFFF00"/>
          </a:solidFill>
          <a:ln w="25400">
            <a:solidFill>
              <a:schemeClr val="tx1"/>
            </a:solidFill>
            <a:miter lim="800000"/>
            <a:headEnd/>
            <a:tailEnd/>
          </a:ln>
          <a:effectLst/>
        </p:spPr>
        <p:txBody>
          <a:bodyPr lIns="23293" tIns="13975" rIns="23293" bIns="13975" anchor="ctr"/>
          <a:lstStyle/>
          <a:p>
            <a:pPr algn="ctr" defTabSz="1182688">
              <a:spcBef>
                <a:spcPct val="50000"/>
              </a:spcBef>
            </a:pPr>
            <a:r>
              <a:rPr lang="en-US" sz="1400" i="0" u="none">
                <a:solidFill>
                  <a:schemeClr val="accent2"/>
                </a:solidFill>
              </a:rPr>
              <a:t>Audit lapangan</a:t>
            </a:r>
            <a:endParaRPr lang="en-US" sz="1400" b="0" i="0" u="none">
              <a:solidFill>
                <a:schemeClr val="accent2"/>
              </a:solidFill>
            </a:endParaRPr>
          </a:p>
        </p:txBody>
      </p:sp>
      <p:sp>
        <p:nvSpPr>
          <p:cNvPr id="1411081" name="AutoShape 9"/>
          <p:cNvSpPr>
            <a:spLocks noChangeArrowheads="1"/>
          </p:cNvSpPr>
          <p:nvPr/>
        </p:nvSpPr>
        <p:spPr bwMode="auto">
          <a:xfrm>
            <a:off x="1116624" y="3527426"/>
            <a:ext cx="2458915" cy="392113"/>
          </a:xfrm>
          <a:prstGeom prst="flowChartInputOutput">
            <a:avLst/>
          </a:prstGeom>
          <a:solidFill>
            <a:schemeClr val="bg2">
              <a:lumMod val="90000"/>
            </a:schemeClr>
          </a:solidFill>
          <a:ln w="25400">
            <a:solidFill>
              <a:schemeClr val="tx1"/>
            </a:solidFill>
            <a:miter lim="800000"/>
            <a:headEnd/>
            <a:tailEnd/>
          </a:ln>
          <a:effectLst/>
        </p:spPr>
        <p:txBody>
          <a:bodyPr lIns="23293" tIns="13975" rIns="23293" bIns="13975" anchor="ctr"/>
          <a:lstStyle/>
          <a:p>
            <a:endParaRPr lang="id-ID"/>
          </a:p>
        </p:txBody>
      </p:sp>
      <p:sp>
        <p:nvSpPr>
          <p:cNvPr id="1411082" name="Text Box 10"/>
          <p:cNvSpPr txBox="1">
            <a:spLocks noChangeArrowheads="1"/>
          </p:cNvSpPr>
          <p:nvPr/>
        </p:nvSpPr>
        <p:spPr bwMode="auto">
          <a:xfrm>
            <a:off x="1491762" y="3527426"/>
            <a:ext cx="1817077" cy="392113"/>
          </a:xfrm>
          <a:prstGeom prst="rect">
            <a:avLst/>
          </a:prstGeom>
          <a:noFill/>
          <a:ln w="9525">
            <a:noFill/>
            <a:miter lim="800000"/>
            <a:headEnd/>
            <a:tailEnd/>
          </a:ln>
          <a:effectLst/>
        </p:spPr>
        <p:txBody>
          <a:bodyPr lIns="23293" tIns="13975" rIns="23293" bIns="13975" anchor="ctr"/>
          <a:lstStyle/>
          <a:p>
            <a:pPr algn="ctr" defTabSz="1182688">
              <a:spcBef>
                <a:spcPct val="50000"/>
              </a:spcBef>
            </a:pPr>
            <a:r>
              <a:rPr lang="en-US" sz="1400" b="0" i="0" u="none" dirty="0" err="1">
                <a:solidFill>
                  <a:srgbClr val="0000FF"/>
                </a:solidFill>
              </a:rPr>
              <a:t>Permintaan</a:t>
            </a:r>
            <a:r>
              <a:rPr lang="en-US" sz="1400" b="0" i="0" u="none" dirty="0">
                <a:solidFill>
                  <a:srgbClr val="0000FF"/>
                </a:solidFill>
              </a:rPr>
              <a:t> </a:t>
            </a:r>
            <a:r>
              <a:rPr lang="en-US" sz="1400" b="0" i="0" u="none" dirty="0" err="1">
                <a:solidFill>
                  <a:srgbClr val="0000FF"/>
                </a:solidFill>
              </a:rPr>
              <a:t>tindakan</a:t>
            </a:r>
            <a:r>
              <a:rPr lang="en-US" sz="1400" b="0" i="0" u="none" dirty="0">
                <a:solidFill>
                  <a:srgbClr val="0000FF"/>
                </a:solidFill>
              </a:rPr>
              <a:t> </a:t>
            </a:r>
            <a:r>
              <a:rPr lang="en-US" sz="1400" b="0" i="0" u="none" dirty="0" err="1">
                <a:solidFill>
                  <a:srgbClr val="0000FF"/>
                </a:solidFill>
              </a:rPr>
              <a:t>perbaikan</a:t>
            </a:r>
            <a:endParaRPr lang="en-US" sz="1400" b="0" i="0" u="none" dirty="0"/>
          </a:p>
        </p:txBody>
      </p:sp>
      <p:sp>
        <p:nvSpPr>
          <p:cNvPr id="1411083" name="Text Box 11"/>
          <p:cNvSpPr txBox="1">
            <a:spLocks noChangeArrowheads="1"/>
          </p:cNvSpPr>
          <p:nvPr/>
        </p:nvSpPr>
        <p:spPr bwMode="auto">
          <a:xfrm>
            <a:off x="1458059" y="4310064"/>
            <a:ext cx="1918188" cy="295275"/>
          </a:xfrm>
          <a:prstGeom prst="rect">
            <a:avLst/>
          </a:prstGeom>
          <a:solidFill>
            <a:schemeClr val="accent6">
              <a:lumMod val="40000"/>
              <a:lumOff val="60000"/>
            </a:schemeClr>
          </a:solidFill>
          <a:ln w="25400">
            <a:solidFill>
              <a:schemeClr val="tx1"/>
            </a:solidFill>
            <a:miter lim="800000"/>
            <a:headEnd/>
            <a:tailEnd/>
          </a:ln>
          <a:effectLst/>
        </p:spPr>
        <p:txBody>
          <a:bodyPr lIns="23293" tIns="13975" rIns="23293" bIns="13975" anchor="ctr"/>
          <a:lstStyle/>
          <a:p>
            <a:pPr algn="ctr" defTabSz="1182688">
              <a:spcBef>
                <a:spcPct val="50000"/>
              </a:spcBef>
            </a:pPr>
            <a:r>
              <a:rPr lang="en-US" sz="1400" b="0" i="0" u="none" dirty="0" err="1">
                <a:solidFill>
                  <a:srgbClr val="0000FF"/>
                </a:solidFill>
              </a:rPr>
              <a:t>Melakukan</a:t>
            </a:r>
            <a:r>
              <a:rPr lang="en-US" sz="1400" b="0" i="0" u="none" dirty="0">
                <a:solidFill>
                  <a:srgbClr val="0000FF"/>
                </a:solidFill>
              </a:rPr>
              <a:t> </a:t>
            </a:r>
            <a:r>
              <a:rPr lang="en-US" sz="1400" b="0" i="0" u="none" dirty="0" err="1">
                <a:solidFill>
                  <a:srgbClr val="0000FF"/>
                </a:solidFill>
              </a:rPr>
              <a:t>perbaikan</a:t>
            </a:r>
            <a:endParaRPr lang="en-US" sz="1400" b="0" i="0" u="none" dirty="0">
              <a:solidFill>
                <a:srgbClr val="0000FF"/>
              </a:solidFill>
            </a:endParaRPr>
          </a:p>
        </p:txBody>
      </p:sp>
      <p:sp>
        <p:nvSpPr>
          <p:cNvPr id="1411084" name="Text Box 12"/>
          <p:cNvSpPr txBox="1">
            <a:spLocks noChangeArrowheads="1"/>
          </p:cNvSpPr>
          <p:nvPr/>
        </p:nvSpPr>
        <p:spPr bwMode="auto">
          <a:xfrm>
            <a:off x="5486401" y="4310064"/>
            <a:ext cx="2560027" cy="295275"/>
          </a:xfrm>
          <a:prstGeom prst="rect">
            <a:avLst/>
          </a:prstGeom>
          <a:solidFill>
            <a:schemeClr val="accent6">
              <a:lumMod val="40000"/>
              <a:lumOff val="60000"/>
            </a:schemeClr>
          </a:solidFill>
          <a:ln w="25400">
            <a:solidFill>
              <a:schemeClr val="tx1"/>
            </a:solidFill>
            <a:miter lim="800000"/>
            <a:headEnd/>
            <a:tailEnd/>
          </a:ln>
          <a:effectLst/>
        </p:spPr>
        <p:txBody>
          <a:bodyPr lIns="23293" tIns="13975" rIns="23293" bIns="13975" anchor="ctr"/>
          <a:lstStyle/>
          <a:p>
            <a:pPr algn="ctr" defTabSz="1182688">
              <a:spcBef>
                <a:spcPct val="50000"/>
              </a:spcBef>
            </a:pPr>
            <a:r>
              <a:rPr lang="en-US" sz="1400" b="0" i="0" u="none">
                <a:solidFill>
                  <a:srgbClr val="397E34"/>
                </a:solidFill>
              </a:rPr>
              <a:t>Rekomendasi</a:t>
            </a:r>
          </a:p>
        </p:txBody>
      </p:sp>
      <p:grpSp>
        <p:nvGrpSpPr>
          <p:cNvPr id="2" name="Group 13"/>
          <p:cNvGrpSpPr>
            <a:grpSpLocks/>
          </p:cNvGrpSpPr>
          <p:nvPr/>
        </p:nvGrpSpPr>
        <p:grpSpPr bwMode="auto">
          <a:xfrm>
            <a:off x="1381858" y="4868863"/>
            <a:ext cx="1554773" cy="392112"/>
            <a:chOff x="624" y="2112"/>
            <a:chExt cx="1104" cy="240"/>
          </a:xfrm>
        </p:grpSpPr>
        <p:sp>
          <p:nvSpPr>
            <p:cNvPr id="1411086" name="AutoShape 14"/>
            <p:cNvSpPr>
              <a:spLocks noChangeArrowheads="1"/>
            </p:cNvSpPr>
            <p:nvPr/>
          </p:nvSpPr>
          <p:spPr bwMode="auto">
            <a:xfrm>
              <a:off x="624" y="2112"/>
              <a:ext cx="1104" cy="240"/>
            </a:xfrm>
            <a:prstGeom prst="flowChartInputOutput">
              <a:avLst/>
            </a:prstGeom>
            <a:solidFill>
              <a:schemeClr val="accent4">
                <a:lumMod val="40000"/>
                <a:lumOff val="60000"/>
              </a:schemeClr>
            </a:solidFill>
            <a:ln w="25400">
              <a:solidFill>
                <a:schemeClr val="tx1"/>
              </a:solidFill>
              <a:miter lim="800000"/>
              <a:headEnd/>
              <a:tailEnd/>
            </a:ln>
            <a:effectLst/>
          </p:spPr>
          <p:txBody>
            <a:bodyPr lIns="23293" tIns="13975" rIns="23293" bIns="13975" anchor="ctr"/>
            <a:lstStyle/>
            <a:p>
              <a:endParaRPr lang="id-ID"/>
            </a:p>
          </p:txBody>
        </p:sp>
        <p:sp>
          <p:nvSpPr>
            <p:cNvPr id="1411087" name="Text Box 15"/>
            <p:cNvSpPr txBox="1">
              <a:spLocks noChangeArrowheads="1"/>
            </p:cNvSpPr>
            <p:nvPr/>
          </p:nvSpPr>
          <p:spPr bwMode="auto">
            <a:xfrm>
              <a:off x="720" y="2112"/>
              <a:ext cx="816" cy="240"/>
            </a:xfrm>
            <a:prstGeom prst="rect">
              <a:avLst/>
            </a:prstGeom>
            <a:noFill/>
            <a:ln w="9525">
              <a:noFill/>
              <a:miter lim="800000"/>
              <a:headEnd/>
              <a:tailEnd/>
            </a:ln>
            <a:effectLst/>
          </p:spPr>
          <p:txBody>
            <a:bodyPr lIns="23293" tIns="13975" rIns="23293" bIns="13975" anchor="ctr"/>
            <a:lstStyle/>
            <a:p>
              <a:pPr algn="ctr" defTabSz="1182688">
                <a:spcBef>
                  <a:spcPct val="50000"/>
                </a:spcBef>
              </a:pPr>
              <a:r>
                <a:rPr lang="en-US" sz="1400" i="0" u="none"/>
                <a:t>  </a:t>
              </a:r>
              <a:r>
                <a:rPr lang="en-US" sz="1400" i="0" u="none">
                  <a:solidFill>
                    <a:srgbClr val="0000FF"/>
                  </a:solidFill>
                </a:rPr>
                <a:t>Sertifikat</a:t>
              </a:r>
              <a:endParaRPr lang="en-US" sz="1400" i="0" u="none"/>
            </a:p>
          </p:txBody>
        </p:sp>
      </p:grpSp>
      <p:sp>
        <p:nvSpPr>
          <p:cNvPr id="1411088" name="Text Box 16"/>
          <p:cNvSpPr txBox="1">
            <a:spLocks noChangeArrowheads="1"/>
          </p:cNvSpPr>
          <p:nvPr/>
        </p:nvSpPr>
        <p:spPr bwMode="auto">
          <a:xfrm>
            <a:off x="5486401" y="4899026"/>
            <a:ext cx="2560027" cy="392113"/>
          </a:xfrm>
          <a:prstGeom prst="rect">
            <a:avLst/>
          </a:prstGeom>
          <a:solidFill>
            <a:schemeClr val="accent4">
              <a:lumMod val="40000"/>
              <a:lumOff val="60000"/>
            </a:schemeClr>
          </a:solidFill>
          <a:ln w="25400">
            <a:solidFill>
              <a:schemeClr val="tx1"/>
            </a:solidFill>
            <a:miter lim="800000"/>
            <a:headEnd/>
            <a:tailEnd/>
          </a:ln>
          <a:effectLst/>
        </p:spPr>
        <p:txBody>
          <a:bodyPr lIns="23293" tIns="13975" rIns="23293" bIns="13975" anchor="ctr"/>
          <a:lstStyle/>
          <a:p>
            <a:pPr algn="ctr" defTabSz="1182688">
              <a:spcBef>
                <a:spcPct val="50000"/>
              </a:spcBef>
            </a:pPr>
            <a:r>
              <a:rPr lang="en-US" sz="1400" b="0" i="0" u="none">
                <a:solidFill>
                  <a:srgbClr val="397E34"/>
                </a:solidFill>
              </a:rPr>
              <a:t>Mengeluarkan sertifikat</a:t>
            </a:r>
          </a:p>
        </p:txBody>
      </p:sp>
      <p:sp>
        <p:nvSpPr>
          <p:cNvPr id="1411089" name="Text Box 17"/>
          <p:cNvSpPr txBox="1">
            <a:spLocks noChangeArrowheads="1"/>
          </p:cNvSpPr>
          <p:nvPr/>
        </p:nvSpPr>
        <p:spPr bwMode="auto">
          <a:xfrm>
            <a:off x="3294185" y="5387975"/>
            <a:ext cx="2555631" cy="490538"/>
          </a:xfrm>
          <a:prstGeom prst="rect">
            <a:avLst/>
          </a:prstGeom>
          <a:solidFill>
            <a:schemeClr val="accent5">
              <a:lumMod val="40000"/>
              <a:lumOff val="60000"/>
            </a:schemeClr>
          </a:solidFill>
          <a:ln w="25400">
            <a:solidFill>
              <a:schemeClr val="tx1"/>
            </a:solidFill>
            <a:miter lim="800000"/>
            <a:headEnd/>
            <a:tailEnd/>
          </a:ln>
          <a:effectLst/>
        </p:spPr>
        <p:txBody>
          <a:bodyPr lIns="116464" tIns="13975" rIns="116464" bIns="13975" anchor="ctr"/>
          <a:lstStyle/>
          <a:p>
            <a:pPr algn="ctr" defTabSz="1182688">
              <a:spcBef>
                <a:spcPct val="50000"/>
              </a:spcBef>
            </a:pPr>
            <a:r>
              <a:rPr lang="en-US" sz="1400" b="1" i="0" u="none" dirty="0">
                <a:solidFill>
                  <a:schemeClr val="accent2"/>
                </a:solidFill>
              </a:rPr>
              <a:t>Surveillance (</a:t>
            </a:r>
            <a:r>
              <a:rPr lang="en-US" sz="1400" b="1" i="0" u="none" dirty="0" err="1">
                <a:solidFill>
                  <a:schemeClr val="accent2"/>
                </a:solidFill>
              </a:rPr>
              <a:t>setiap</a:t>
            </a:r>
            <a:r>
              <a:rPr lang="en-US" sz="1400" b="1" i="0" u="none" dirty="0">
                <a:solidFill>
                  <a:schemeClr val="accent2"/>
                </a:solidFill>
              </a:rPr>
              <a:t> </a:t>
            </a:r>
            <a:r>
              <a:rPr lang="en-US" sz="1400" b="1" i="0" u="none" dirty="0" err="1">
                <a:solidFill>
                  <a:schemeClr val="accent2"/>
                </a:solidFill>
              </a:rPr>
              <a:t>enam</a:t>
            </a:r>
            <a:r>
              <a:rPr lang="en-US" sz="1400" b="1" i="0" u="none" dirty="0">
                <a:solidFill>
                  <a:schemeClr val="accent2"/>
                </a:solidFill>
              </a:rPr>
              <a:t> </a:t>
            </a:r>
            <a:r>
              <a:rPr lang="en-US" sz="1400" b="1" i="0" u="none" dirty="0" err="1">
                <a:solidFill>
                  <a:schemeClr val="accent2"/>
                </a:solidFill>
              </a:rPr>
              <a:t>atau</a:t>
            </a:r>
            <a:r>
              <a:rPr lang="en-US" sz="1400" b="1" i="0" u="none" dirty="0">
                <a:solidFill>
                  <a:schemeClr val="accent2"/>
                </a:solidFill>
              </a:rPr>
              <a:t> </a:t>
            </a:r>
            <a:r>
              <a:rPr lang="en-US" sz="1400" b="1" i="0" u="none" dirty="0" err="1">
                <a:solidFill>
                  <a:schemeClr val="accent2"/>
                </a:solidFill>
              </a:rPr>
              <a:t>dua</a:t>
            </a:r>
            <a:r>
              <a:rPr lang="en-US" sz="1400" b="1" i="0" u="none" dirty="0">
                <a:solidFill>
                  <a:schemeClr val="accent2"/>
                </a:solidFill>
              </a:rPr>
              <a:t> </a:t>
            </a:r>
            <a:r>
              <a:rPr lang="en-US" sz="1400" b="1" i="0" u="none" dirty="0" err="1">
                <a:solidFill>
                  <a:schemeClr val="accent2"/>
                </a:solidFill>
              </a:rPr>
              <a:t>belas</a:t>
            </a:r>
            <a:r>
              <a:rPr lang="en-US" sz="1400" b="1" i="0" u="none" dirty="0">
                <a:solidFill>
                  <a:schemeClr val="accent2"/>
                </a:solidFill>
              </a:rPr>
              <a:t> </a:t>
            </a:r>
            <a:r>
              <a:rPr lang="en-US" sz="1400" b="1" i="0" u="none" dirty="0" err="1">
                <a:solidFill>
                  <a:schemeClr val="accent2"/>
                </a:solidFill>
              </a:rPr>
              <a:t>bulan</a:t>
            </a:r>
            <a:r>
              <a:rPr lang="en-US" sz="1400" b="1" i="0" u="none" dirty="0">
                <a:solidFill>
                  <a:schemeClr val="accent2"/>
                </a:solidFill>
              </a:rPr>
              <a:t>)</a:t>
            </a:r>
            <a:endParaRPr lang="en-US" sz="1600" b="1" i="0" u="none" dirty="0">
              <a:solidFill>
                <a:schemeClr val="accent2"/>
              </a:solidFill>
            </a:endParaRPr>
          </a:p>
        </p:txBody>
      </p:sp>
      <p:cxnSp>
        <p:nvCxnSpPr>
          <p:cNvPr id="1411090" name="AutoShape 18"/>
          <p:cNvCxnSpPr>
            <a:cxnSpLocks noChangeShapeType="1"/>
            <a:stCxn id="1411077" idx="2"/>
            <a:endCxn id="1411078" idx="0"/>
          </p:cNvCxnSpPr>
          <p:nvPr/>
        </p:nvCxnSpPr>
        <p:spPr bwMode="auto">
          <a:xfrm>
            <a:off x="2329962" y="2462214"/>
            <a:ext cx="0" cy="268287"/>
          </a:xfrm>
          <a:prstGeom prst="straightConnector1">
            <a:avLst/>
          </a:prstGeom>
          <a:noFill/>
          <a:ln w="25400">
            <a:solidFill>
              <a:schemeClr val="tx1"/>
            </a:solidFill>
            <a:round/>
            <a:headEnd/>
            <a:tailEnd type="stealth" w="lg" len="med"/>
          </a:ln>
          <a:effectLst/>
        </p:spPr>
      </p:cxnSp>
      <p:cxnSp>
        <p:nvCxnSpPr>
          <p:cNvPr id="1411091" name="AutoShape 19"/>
          <p:cNvCxnSpPr>
            <a:cxnSpLocks noChangeShapeType="1"/>
            <a:stCxn id="1411078" idx="3"/>
            <a:endCxn id="1411079" idx="1"/>
          </p:cNvCxnSpPr>
          <p:nvPr/>
        </p:nvCxnSpPr>
        <p:spPr bwMode="auto">
          <a:xfrm>
            <a:off x="3620966" y="2989263"/>
            <a:ext cx="1853711" cy="0"/>
          </a:xfrm>
          <a:prstGeom prst="straightConnector1">
            <a:avLst/>
          </a:prstGeom>
          <a:noFill/>
          <a:ln w="25400">
            <a:solidFill>
              <a:schemeClr val="tx1"/>
            </a:solidFill>
            <a:round/>
            <a:headEnd/>
            <a:tailEnd type="stealth" w="lg" len="med"/>
          </a:ln>
          <a:effectLst/>
        </p:spPr>
      </p:cxnSp>
      <p:cxnSp>
        <p:nvCxnSpPr>
          <p:cNvPr id="1411092" name="AutoShape 20"/>
          <p:cNvCxnSpPr>
            <a:cxnSpLocks noChangeShapeType="1"/>
          </p:cNvCxnSpPr>
          <p:nvPr/>
        </p:nvCxnSpPr>
        <p:spPr bwMode="auto">
          <a:xfrm flipH="1">
            <a:off x="3206262" y="3840164"/>
            <a:ext cx="665285" cy="7937"/>
          </a:xfrm>
          <a:prstGeom prst="straightConnector1">
            <a:avLst/>
          </a:prstGeom>
          <a:noFill/>
          <a:ln w="25400">
            <a:solidFill>
              <a:schemeClr val="tx1"/>
            </a:solidFill>
            <a:round/>
            <a:headEnd/>
            <a:tailEnd type="stealth" w="lg" len="med"/>
          </a:ln>
          <a:effectLst/>
        </p:spPr>
      </p:cxnSp>
      <p:cxnSp>
        <p:nvCxnSpPr>
          <p:cNvPr id="1411093" name="AutoShape 21"/>
          <p:cNvCxnSpPr>
            <a:cxnSpLocks noChangeShapeType="1"/>
            <a:stCxn id="1411082" idx="2"/>
            <a:endCxn id="1411083" idx="0"/>
          </p:cNvCxnSpPr>
          <p:nvPr/>
        </p:nvCxnSpPr>
        <p:spPr bwMode="auto">
          <a:xfrm>
            <a:off x="2400300" y="3919539"/>
            <a:ext cx="17585" cy="377825"/>
          </a:xfrm>
          <a:prstGeom prst="straightConnector1">
            <a:avLst/>
          </a:prstGeom>
          <a:noFill/>
          <a:ln w="25400">
            <a:solidFill>
              <a:schemeClr val="tx1"/>
            </a:solidFill>
            <a:round/>
            <a:headEnd/>
            <a:tailEnd type="stealth" w="lg" len="med"/>
          </a:ln>
          <a:effectLst/>
        </p:spPr>
      </p:cxnSp>
      <p:cxnSp>
        <p:nvCxnSpPr>
          <p:cNvPr id="1411094" name="AutoShape 22"/>
          <p:cNvCxnSpPr>
            <a:cxnSpLocks noChangeShapeType="1"/>
            <a:stCxn id="1411088" idx="1"/>
            <a:endCxn id="1411086" idx="5"/>
          </p:cNvCxnSpPr>
          <p:nvPr/>
        </p:nvCxnSpPr>
        <p:spPr bwMode="auto">
          <a:xfrm flipH="1" flipV="1">
            <a:off x="2790092" y="5065713"/>
            <a:ext cx="2684585" cy="30162"/>
          </a:xfrm>
          <a:prstGeom prst="straightConnector1">
            <a:avLst/>
          </a:prstGeom>
          <a:noFill/>
          <a:ln w="25400">
            <a:solidFill>
              <a:schemeClr val="tx1"/>
            </a:solidFill>
            <a:round/>
            <a:headEnd/>
            <a:tailEnd type="stealth" w="lg" len="med"/>
          </a:ln>
          <a:effectLst/>
        </p:spPr>
      </p:cxnSp>
      <p:cxnSp>
        <p:nvCxnSpPr>
          <p:cNvPr id="1411095" name="AutoShape 23"/>
          <p:cNvCxnSpPr>
            <a:cxnSpLocks noChangeShapeType="1"/>
            <a:stCxn id="1411079" idx="2"/>
            <a:endCxn id="1411080" idx="3"/>
          </p:cNvCxnSpPr>
          <p:nvPr/>
        </p:nvCxnSpPr>
        <p:spPr bwMode="auto">
          <a:xfrm rot="5400000">
            <a:off x="5856350" y="2904332"/>
            <a:ext cx="477837" cy="1162050"/>
          </a:xfrm>
          <a:prstGeom prst="bentConnector2">
            <a:avLst/>
          </a:prstGeom>
          <a:noFill/>
          <a:ln w="25400">
            <a:solidFill>
              <a:schemeClr val="tx1"/>
            </a:solidFill>
            <a:miter lim="800000"/>
            <a:headEnd/>
            <a:tailEnd type="stealth" w="lg" len="med"/>
          </a:ln>
          <a:effectLst/>
        </p:spPr>
      </p:cxnSp>
      <p:cxnSp>
        <p:nvCxnSpPr>
          <p:cNvPr id="1411096" name="AutoShape 24"/>
          <p:cNvCxnSpPr>
            <a:cxnSpLocks noChangeShapeType="1"/>
            <a:stCxn id="1411080" idx="2"/>
            <a:endCxn id="1411084" idx="1"/>
          </p:cNvCxnSpPr>
          <p:nvPr/>
        </p:nvCxnSpPr>
        <p:spPr bwMode="auto">
          <a:xfrm rot="16200000" flipH="1">
            <a:off x="4827283" y="3810306"/>
            <a:ext cx="525462" cy="769326"/>
          </a:xfrm>
          <a:prstGeom prst="bentConnector2">
            <a:avLst/>
          </a:prstGeom>
          <a:noFill/>
          <a:ln w="25400">
            <a:solidFill>
              <a:schemeClr val="tx1"/>
            </a:solidFill>
            <a:miter lim="800000"/>
            <a:headEnd/>
            <a:tailEnd type="stealth" w="lg" len="med"/>
          </a:ln>
          <a:effectLst/>
        </p:spPr>
      </p:cxnSp>
      <p:cxnSp>
        <p:nvCxnSpPr>
          <p:cNvPr id="1411097" name="AutoShape 25"/>
          <p:cNvCxnSpPr>
            <a:cxnSpLocks noChangeShapeType="1"/>
            <a:stCxn id="1411088" idx="2"/>
            <a:endCxn id="1411089" idx="3"/>
          </p:cNvCxnSpPr>
          <p:nvPr/>
        </p:nvCxnSpPr>
        <p:spPr bwMode="auto">
          <a:xfrm rot="5400000">
            <a:off x="6149243" y="5016134"/>
            <a:ext cx="330200" cy="905608"/>
          </a:xfrm>
          <a:prstGeom prst="bentConnector2">
            <a:avLst/>
          </a:prstGeom>
          <a:noFill/>
          <a:ln w="25400">
            <a:solidFill>
              <a:schemeClr val="tx1"/>
            </a:solidFill>
            <a:miter lim="800000"/>
            <a:headEnd/>
            <a:tailEnd type="stealth" w="lg" len="med"/>
          </a:ln>
          <a:effectLst/>
        </p:spPr>
      </p:cxnSp>
      <p:cxnSp>
        <p:nvCxnSpPr>
          <p:cNvPr id="1411098" name="AutoShape 26"/>
          <p:cNvCxnSpPr>
            <a:cxnSpLocks noChangeShapeType="1"/>
            <a:stCxn id="1411084" idx="2"/>
            <a:endCxn id="1411088" idx="0"/>
          </p:cNvCxnSpPr>
          <p:nvPr/>
        </p:nvCxnSpPr>
        <p:spPr bwMode="auto">
          <a:xfrm>
            <a:off x="6767146" y="4618039"/>
            <a:ext cx="0" cy="268287"/>
          </a:xfrm>
          <a:prstGeom prst="straightConnector1">
            <a:avLst/>
          </a:prstGeom>
          <a:noFill/>
          <a:ln w="25400">
            <a:solidFill>
              <a:schemeClr val="tx1"/>
            </a:solidFill>
            <a:round/>
            <a:headEnd/>
            <a:tailEnd type="stealth" w="lg" len="med"/>
          </a:ln>
          <a:effectLst/>
        </p:spPr>
      </p:cxnSp>
      <p:cxnSp>
        <p:nvCxnSpPr>
          <p:cNvPr id="1411099" name="AutoShape 27"/>
          <p:cNvCxnSpPr>
            <a:cxnSpLocks noChangeShapeType="1"/>
            <a:stCxn id="1411082" idx="3"/>
            <a:endCxn id="1411080" idx="1"/>
          </p:cNvCxnSpPr>
          <p:nvPr/>
        </p:nvCxnSpPr>
        <p:spPr bwMode="auto">
          <a:xfrm>
            <a:off x="3308838" y="3724275"/>
            <a:ext cx="586154" cy="0"/>
          </a:xfrm>
          <a:prstGeom prst="straightConnector1">
            <a:avLst/>
          </a:prstGeom>
          <a:noFill/>
          <a:ln w="25400" cap="rnd">
            <a:solidFill>
              <a:schemeClr val="tx1"/>
            </a:solidFill>
            <a:prstDash val="sysDot"/>
            <a:round/>
            <a:headEnd/>
            <a:tailEnd type="stealth" w="lg" len="med"/>
          </a:ln>
          <a:effectLst/>
        </p:spPr>
      </p:cxnSp>
      <p:sp>
        <p:nvSpPr>
          <p:cNvPr id="1411100" name="Line 28"/>
          <p:cNvSpPr>
            <a:spLocks noChangeShapeType="1"/>
          </p:cNvSpPr>
          <p:nvPr/>
        </p:nvSpPr>
        <p:spPr bwMode="auto">
          <a:xfrm>
            <a:off x="4572000" y="1763713"/>
            <a:ext cx="0" cy="1763712"/>
          </a:xfrm>
          <a:prstGeom prst="line">
            <a:avLst/>
          </a:prstGeom>
          <a:noFill/>
          <a:ln w="19050" cap="rnd">
            <a:solidFill>
              <a:schemeClr val="tx1"/>
            </a:solidFill>
            <a:prstDash val="sysDot"/>
            <a:round/>
            <a:headEnd/>
            <a:tailEnd type="none" w="lg" len="med"/>
          </a:ln>
          <a:effectLst/>
        </p:spPr>
        <p:txBody>
          <a:bodyPr wrap="none" lIns="54000" tIns="10800" rIns="54000" bIns="10800" anchor="ctr"/>
          <a:lstStyle/>
          <a:p>
            <a:endParaRPr lang="id-ID"/>
          </a:p>
        </p:txBody>
      </p:sp>
      <p:sp>
        <p:nvSpPr>
          <p:cNvPr id="1411101" name="Line 29"/>
          <p:cNvSpPr>
            <a:spLocks noChangeShapeType="1"/>
          </p:cNvSpPr>
          <p:nvPr/>
        </p:nvSpPr>
        <p:spPr bwMode="auto">
          <a:xfrm>
            <a:off x="4572000" y="3919539"/>
            <a:ext cx="0" cy="1468437"/>
          </a:xfrm>
          <a:prstGeom prst="line">
            <a:avLst/>
          </a:prstGeom>
          <a:noFill/>
          <a:ln w="9525" cap="rnd">
            <a:solidFill>
              <a:schemeClr val="tx1"/>
            </a:solidFill>
            <a:prstDash val="sysDot"/>
            <a:round/>
            <a:headEnd/>
            <a:tailEnd type="none" w="lg" len="med"/>
          </a:ln>
          <a:effectLst/>
        </p:spPr>
        <p:txBody>
          <a:bodyPr wrap="none" lIns="54000" tIns="10800" rIns="54000" bIns="10800" anchor="ctr"/>
          <a:lstStyle/>
          <a:p>
            <a:endParaRPr lang="id-ID"/>
          </a:p>
        </p:txBody>
      </p:sp>
      <p:sp>
        <p:nvSpPr>
          <p:cNvPr id="1411102" name="Rectangle 30"/>
          <p:cNvSpPr>
            <a:spLocks noGrp="1" noChangeArrowheads="1"/>
          </p:cNvSpPr>
          <p:nvPr>
            <p:ph type="title"/>
          </p:nvPr>
        </p:nvSpPr>
        <p:spPr>
          <a:xfrm>
            <a:off x="1008185" y="293689"/>
            <a:ext cx="7495443" cy="490537"/>
          </a:xfrm>
          <a:noFill/>
          <a:ln/>
        </p:spPr>
        <p:txBody>
          <a:bodyPr lIns="95787" tIns="47892" rIns="95787" bIns="47892">
            <a:normAutofit fontScale="90000"/>
          </a:bodyPr>
          <a:lstStyle/>
          <a:p>
            <a:pPr algn="r"/>
            <a:r>
              <a:rPr lang="en-US"/>
              <a:t>P</a:t>
            </a:r>
            <a:r>
              <a:rPr lang="en-US" sz="1300"/>
              <a:t>ROSES</a:t>
            </a:r>
            <a:r>
              <a:rPr lang="en-US"/>
              <a:t> S</a:t>
            </a:r>
            <a:r>
              <a:rPr lang="en-US" sz="1300"/>
              <a:t>ERTIFIKASI</a:t>
            </a:r>
          </a:p>
        </p:txBody>
      </p:sp>
      <p:cxnSp>
        <p:nvCxnSpPr>
          <p:cNvPr id="1411103" name="AutoShape 31"/>
          <p:cNvCxnSpPr>
            <a:cxnSpLocks noChangeShapeType="1"/>
          </p:cNvCxnSpPr>
          <p:nvPr/>
        </p:nvCxnSpPr>
        <p:spPr bwMode="auto">
          <a:xfrm>
            <a:off x="2529254" y="3898901"/>
            <a:ext cx="17585" cy="390525"/>
          </a:xfrm>
          <a:prstGeom prst="straightConnector1">
            <a:avLst/>
          </a:prstGeom>
          <a:noFill/>
          <a:ln w="25400">
            <a:solidFill>
              <a:schemeClr val="tx1"/>
            </a:solidFill>
            <a:round/>
            <a:headEnd type="stealth" w="lg" len="med"/>
            <a:tailEnd type="none" w="lg" len="med"/>
          </a:ln>
          <a:effectLst/>
        </p:spPr>
      </p:cxnSp>
      <p:pic>
        <p:nvPicPr>
          <p:cNvPr id="33"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err="1"/>
              <a:t>halaman</a:t>
            </a:r>
            <a:r>
              <a:rPr lang="en-US" dirty="0"/>
              <a:t> </a:t>
            </a:r>
            <a:fld id="{B8C1293C-AD6A-4D26-A11E-3CA46B86E4F6}" type="slidenum">
              <a:rPr lang="en-US"/>
              <a:pPr/>
              <a:t>5</a:t>
            </a:fld>
            <a:r>
              <a:rPr lang="en-US" dirty="0"/>
              <a:t>  </a:t>
            </a:r>
            <a:r>
              <a:rPr lang="en-US" dirty="0" err="1"/>
              <a:t>dari</a:t>
            </a:r>
            <a:r>
              <a:rPr lang="en-US" dirty="0"/>
              <a:t> 50 </a:t>
            </a:r>
            <a:r>
              <a:rPr lang="en-US" dirty="0" err="1"/>
              <a:t>halaman</a:t>
            </a:r>
            <a:endParaRPr lang="en-US" dirty="0"/>
          </a:p>
        </p:txBody>
      </p:sp>
      <p:sp>
        <p:nvSpPr>
          <p:cNvPr id="1358850" name="Rectangle 2"/>
          <p:cNvSpPr>
            <a:spLocks noGrp="1" noChangeArrowheads="1"/>
          </p:cNvSpPr>
          <p:nvPr>
            <p:ph type="body" sz="half" idx="1"/>
          </p:nvPr>
        </p:nvSpPr>
        <p:spPr bwMode="auto">
          <a:xfrm>
            <a:off x="783982" y="1633538"/>
            <a:ext cx="7576038" cy="4316412"/>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indent="0" defTabSz="914400">
              <a:lnSpc>
                <a:spcPct val="80000"/>
              </a:lnSpc>
              <a:buClr>
                <a:schemeClr val="tx2"/>
              </a:buClr>
              <a:buFont typeface="Monotype Sorts" pitchFamily="2" charset="2"/>
              <a:buNone/>
            </a:pPr>
            <a:r>
              <a:rPr lang="en-US" sz="2000" dirty="0"/>
              <a:t>BEBERAPA STANDAR/SPESIFIKASI SISTEM MANAJEMEN</a:t>
            </a:r>
          </a:p>
          <a:p>
            <a:pPr marL="0" indent="0" defTabSz="914400">
              <a:lnSpc>
                <a:spcPct val="80000"/>
              </a:lnSpc>
              <a:spcBef>
                <a:spcPct val="100000"/>
              </a:spcBef>
              <a:buClr>
                <a:schemeClr val="tx2"/>
              </a:buClr>
              <a:buFont typeface="Monotype Sorts" pitchFamily="2" charset="2"/>
              <a:buNone/>
            </a:pPr>
            <a:r>
              <a:rPr lang="en-US" sz="1600" b="0" dirty="0"/>
              <a:t>*  </a:t>
            </a:r>
            <a:r>
              <a:rPr lang="en-US" sz="1600" dirty="0"/>
              <a:t>Q M S  ISO 9001 (</a:t>
            </a:r>
            <a:r>
              <a:rPr lang="en-US" sz="1600" dirty="0" err="1"/>
              <a:t>Sistem</a:t>
            </a:r>
            <a:r>
              <a:rPr lang="en-US" sz="1600" dirty="0"/>
              <a:t> </a:t>
            </a:r>
            <a:r>
              <a:rPr lang="en-US" sz="1600" dirty="0" err="1"/>
              <a:t>Manajemen</a:t>
            </a:r>
            <a:r>
              <a:rPr lang="en-US" sz="1600" dirty="0"/>
              <a:t> </a:t>
            </a:r>
            <a:r>
              <a:rPr lang="en-US" sz="1600" dirty="0" err="1"/>
              <a:t>Mutu</a:t>
            </a:r>
            <a:r>
              <a:rPr lang="en-US" sz="1600" dirty="0"/>
              <a:t>)</a:t>
            </a:r>
          </a:p>
          <a:p>
            <a:pPr marL="0" indent="0" defTabSz="914400">
              <a:lnSpc>
                <a:spcPct val="125000"/>
              </a:lnSpc>
              <a:buClr>
                <a:schemeClr val="tx2"/>
              </a:buClr>
              <a:buFont typeface="Monotype Sorts" pitchFamily="2" charset="2"/>
              <a:buNone/>
            </a:pPr>
            <a:r>
              <a:rPr lang="en-US" sz="1600" dirty="0"/>
              <a:t>*  E M S ISO 14001 (</a:t>
            </a:r>
            <a:r>
              <a:rPr lang="en-US" sz="1600" dirty="0" err="1"/>
              <a:t>Sistem</a:t>
            </a:r>
            <a:r>
              <a:rPr lang="en-US" sz="1600" dirty="0"/>
              <a:t> </a:t>
            </a:r>
            <a:r>
              <a:rPr lang="en-US" sz="1600" dirty="0" err="1"/>
              <a:t>Manajemen</a:t>
            </a:r>
            <a:r>
              <a:rPr lang="en-US" sz="1600" dirty="0"/>
              <a:t> </a:t>
            </a:r>
            <a:r>
              <a:rPr lang="en-US" sz="1600" dirty="0" err="1"/>
              <a:t>Lingkungan</a:t>
            </a:r>
            <a:r>
              <a:rPr lang="en-US" sz="1600" dirty="0"/>
              <a:t>)</a:t>
            </a:r>
          </a:p>
          <a:p>
            <a:pPr marL="0" indent="0" defTabSz="914400">
              <a:lnSpc>
                <a:spcPct val="125000"/>
              </a:lnSpc>
              <a:buClr>
                <a:schemeClr val="tx2"/>
              </a:buClr>
              <a:buFont typeface="Monotype Sorts" pitchFamily="2" charset="2"/>
              <a:buNone/>
            </a:pPr>
            <a:r>
              <a:rPr lang="en-US" sz="1600" dirty="0"/>
              <a:t>*  S M K3 (</a:t>
            </a:r>
            <a:r>
              <a:rPr lang="en-US" sz="1600" dirty="0" err="1"/>
              <a:t>Sistem</a:t>
            </a:r>
            <a:r>
              <a:rPr lang="en-US" sz="1600" dirty="0"/>
              <a:t> </a:t>
            </a:r>
            <a:r>
              <a:rPr lang="en-US" sz="1600" dirty="0" err="1"/>
              <a:t>Manajemen</a:t>
            </a:r>
            <a:r>
              <a:rPr lang="en-US" sz="1600" dirty="0"/>
              <a:t> </a:t>
            </a:r>
            <a:r>
              <a:rPr lang="en-US" sz="1600" dirty="0" err="1"/>
              <a:t>Keselamatan</a:t>
            </a:r>
            <a:r>
              <a:rPr lang="en-US" sz="1600" dirty="0"/>
              <a:t> </a:t>
            </a:r>
            <a:r>
              <a:rPr lang="en-US" sz="1600" dirty="0" err="1"/>
              <a:t>dan</a:t>
            </a:r>
            <a:r>
              <a:rPr lang="en-US" sz="1600" dirty="0"/>
              <a:t> </a:t>
            </a:r>
            <a:r>
              <a:rPr lang="en-US" sz="1600" dirty="0" err="1"/>
              <a:t>Kesehatan</a:t>
            </a:r>
            <a:r>
              <a:rPr lang="en-US" sz="1600" dirty="0"/>
              <a:t> </a:t>
            </a:r>
            <a:r>
              <a:rPr lang="en-US" sz="1600" dirty="0" err="1"/>
              <a:t>Kerja</a:t>
            </a:r>
            <a:r>
              <a:rPr lang="en-US" sz="1600" dirty="0"/>
              <a:t>)</a:t>
            </a:r>
          </a:p>
          <a:p>
            <a:pPr marL="0" indent="0" defTabSz="914400">
              <a:lnSpc>
                <a:spcPct val="125000"/>
              </a:lnSpc>
              <a:buClr>
                <a:schemeClr val="tx2"/>
              </a:buClr>
              <a:buFont typeface="Monotype Sorts" pitchFamily="2" charset="2"/>
              <a:buNone/>
            </a:pPr>
            <a:r>
              <a:rPr lang="en-US" sz="1600" dirty="0"/>
              <a:t>*  OHSAS 18001 (Occupational Health and Safety Assessment Series )</a:t>
            </a:r>
          </a:p>
          <a:p>
            <a:pPr marL="0" indent="0" defTabSz="914400">
              <a:lnSpc>
                <a:spcPct val="125000"/>
              </a:lnSpc>
              <a:buClr>
                <a:schemeClr val="tx2"/>
              </a:buClr>
              <a:buFont typeface="Monotype Sorts" pitchFamily="2" charset="2"/>
              <a:buNone/>
            </a:pPr>
            <a:r>
              <a:rPr lang="en-US" sz="1600" dirty="0"/>
              <a:t>*  ISO TS 16949 (</a:t>
            </a:r>
            <a:r>
              <a:rPr lang="en-US" sz="1600" dirty="0" err="1"/>
              <a:t>Sistem</a:t>
            </a:r>
            <a:r>
              <a:rPr lang="en-US" sz="1600" dirty="0"/>
              <a:t> </a:t>
            </a:r>
            <a:r>
              <a:rPr lang="en-US" sz="1600" dirty="0" err="1"/>
              <a:t>Manajemen</a:t>
            </a:r>
            <a:r>
              <a:rPr lang="en-US" sz="1600" dirty="0"/>
              <a:t> </a:t>
            </a:r>
            <a:r>
              <a:rPr lang="en-US" sz="1600" dirty="0" err="1"/>
              <a:t>Mutu</a:t>
            </a:r>
            <a:r>
              <a:rPr lang="en-US" sz="1600" dirty="0"/>
              <a:t> </a:t>
            </a:r>
            <a:r>
              <a:rPr lang="en-US" sz="1600" dirty="0" err="1"/>
              <a:t>untuk</a:t>
            </a:r>
            <a:r>
              <a:rPr lang="en-US" sz="1600" dirty="0"/>
              <a:t> </a:t>
            </a:r>
            <a:r>
              <a:rPr lang="en-US" sz="1600" dirty="0" err="1"/>
              <a:t>Industri</a:t>
            </a:r>
            <a:r>
              <a:rPr lang="en-US" sz="1600" dirty="0"/>
              <a:t> </a:t>
            </a:r>
            <a:r>
              <a:rPr lang="en-US" sz="1600" dirty="0" err="1"/>
              <a:t>Otomotif</a:t>
            </a:r>
            <a:r>
              <a:rPr lang="en-US" sz="1600" dirty="0"/>
              <a:t>)</a:t>
            </a:r>
          </a:p>
          <a:p>
            <a:pPr marL="0" indent="0" defTabSz="914400">
              <a:lnSpc>
                <a:spcPct val="125000"/>
              </a:lnSpc>
              <a:buClr>
                <a:schemeClr val="tx2"/>
              </a:buClr>
              <a:buFont typeface="Monotype Sorts" pitchFamily="2" charset="2"/>
              <a:buNone/>
            </a:pPr>
            <a:r>
              <a:rPr lang="en-US" sz="1600" dirty="0"/>
              <a:t>*  ISO 17025 (</a:t>
            </a:r>
            <a:r>
              <a:rPr lang="en-US" sz="1600" dirty="0" err="1"/>
              <a:t>Sistem</a:t>
            </a:r>
            <a:r>
              <a:rPr lang="en-US" sz="1600" dirty="0"/>
              <a:t> </a:t>
            </a:r>
            <a:r>
              <a:rPr lang="en-US" sz="1600" dirty="0" err="1"/>
              <a:t>Manajemen</a:t>
            </a:r>
            <a:r>
              <a:rPr lang="en-US" sz="1600" dirty="0"/>
              <a:t> </a:t>
            </a:r>
            <a:r>
              <a:rPr lang="en-US" sz="1600" dirty="0" err="1"/>
              <a:t>Laboratorium</a:t>
            </a:r>
            <a:r>
              <a:rPr lang="en-US" sz="1600" dirty="0"/>
              <a:t>)</a:t>
            </a:r>
          </a:p>
          <a:p>
            <a:pPr marL="0" indent="0" defTabSz="914400">
              <a:lnSpc>
                <a:spcPct val="125000"/>
              </a:lnSpc>
              <a:buClr>
                <a:schemeClr val="tx2"/>
              </a:buClr>
              <a:buFontTx/>
              <a:buNone/>
            </a:pPr>
            <a:r>
              <a:rPr lang="en-US" sz="1600" dirty="0"/>
              <a:t>*  H A C </a:t>
            </a:r>
            <a:r>
              <a:rPr lang="en-US" sz="1600" dirty="0" err="1"/>
              <a:t>C</a:t>
            </a:r>
            <a:r>
              <a:rPr lang="en-US" sz="1600" dirty="0"/>
              <a:t> P /  Hazard Analysis Critical Control Point (</a:t>
            </a:r>
            <a:r>
              <a:rPr lang="en-US" sz="1600" dirty="0" err="1"/>
              <a:t>Sistem</a:t>
            </a:r>
            <a:r>
              <a:rPr lang="en-US" sz="1600" dirty="0"/>
              <a:t> </a:t>
            </a:r>
            <a:r>
              <a:rPr lang="en-US" sz="1600" dirty="0" err="1"/>
              <a:t>Manajemen</a:t>
            </a:r>
            <a:r>
              <a:rPr lang="en-US" sz="1600" dirty="0"/>
              <a:t> </a:t>
            </a:r>
            <a:r>
              <a:rPr lang="en-US" sz="1600" dirty="0" err="1"/>
              <a:t>Mutu</a:t>
            </a:r>
            <a:endParaRPr lang="en-US" sz="1600" dirty="0"/>
          </a:p>
          <a:p>
            <a:pPr marL="0" indent="0" defTabSz="914400">
              <a:lnSpc>
                <a:spcPct val="125000"/>
              </a:lnSpc>
              <a:buClr>
                <a:schemeClr val="tx2"/>
              </a:buClr>
              <a:buFontTx/>
              <a:buNone/>
            </a:pPr>
            <a:r>
              <a:rPr lang="en-US" sz="1600" dirty="0"/>
              <a:t>    </a:t>
            </a:r>
            <a:r>
              <a:rPr lang="en-US" sz="1600" dirty="0" err="1"/>
              <a:t>untuk</a:t>
            </a:r>
            <a:r>
              <a:rPr lang="en-US" sz="1600" dirty="0"/>
              <a:t> </a:t>
            </a:r>
            <a:r>
              <a:rPr lang="en-US" sz="1600" dirty="0" err="1"/>
              <a:t>industri</a:t>
            </a:r>
            <a:r>
              <a:rPr lang="en-US" sz="1600" dirty="0"/>
              <a:t> </a:t>
            </a:r>
            <a:r>
              <a:rPr lang="en-US" sz="1600" dirty="0" err="1"/>
              <a:t>makanan</a:t>
            </a:r>
            <a:r>
              <a:rPr lang="en-US" sz="1600" dirty="0"/>
              <a:t> </a:t>
            </a:r>
            <a:r>
              <a:rPr lang="en-US" sz="1600" dirty="0" err="1"/>
              <a:t>dan</a:t>
            </a:r>
            <a:r>
              <a:rPr lang="en-US" sz="1600" dirty="0"/>
              <a:t> </a:t>
            </a:r>
            <a:r>
              <a:rPr lang="en-US" sz="1600" dirty="0" err="1"/>
              <a:t>minuman</a:t>
            </a:r>
            <a:r>
              <a:rPr lang="en-US" sz="1600" dirty="0"/>
              <a:t>)</a:t>
            </a:r>
          </a:p>
          <a:p>
            <a:pPr marL="0" indent="0" defTabSz="914400">
              <a:lnSpc>
                <a:spcPct val="125000"/>
              </a:lnSpc>
              <a:buClr>
                <a:schemeClr val="tx2"/>
              </a:buClr>
              <a:buFont typeface="Monotype Sorts" pitchFamily="2" charset="2"/>
              <a:buNone/>
            </a:pPr>
            <a:r>
              <a:rPr lang="en-US" sz="1600" dirty="0"/>
              <a:t>*  CPOB / Cara </a:t>
            </a:r>
            <a:r>
              <a:rPr lang="en-US" sz="1600" dirty="0" err="1"/>
              <a:t>Pembuatan</a:t>
            </a:r>
            <a:r>
              <a:rPr lang="en-US" sz="1600" dirty="0"/>
              <a:t> </a:t>
            </a:r>
            <a:r>
              <a:rPr lang="en-US" sz="1600" dirty="0" err="1"/>
              <a:t>Obat</a:t>
            </a:r>
            <a:r>
              <a:rPr lang="en-US" sz="1600" dirty="0"/>
              <a:t> yang </a:t>
            </a:r>
            <a:r>
              <a:rPr lang="en-US" sz="1600" dirty="0" err="1"/>
              <a:t>Baik</a:t>
            </a:r>
            <a:r>
              <a:rPr lang="en-US" sz="1600" dirty="0"/>
              <a:t> </a:t>
            </a:r>
          </a:p>
          <a:p>
            <a:pPr marL="0" indent="0" defTabSz="914400">
              <a:lnSpc>
                <a:spcPct val="125000"/>
              </a:lnSpc>
              <a:buClr>
                <a:schemeClr val="tx2"/>
              </a:buClr>
              <a:buFont typeface="Monotype Sorts" pitchFamily="2" charset="2"/>
              <a:buNone/>
            </a:pPr>
            <a:r>
              <a:rPr lang="en-US" sz="1600" dirty="0"/>
              <a:t>*  GMP / Good Manufacturing Practice (</a:t>
            </a:r>
            <a:r>
              <a:rPr lang="en-US" sz="1600" dirty="0" err="1"/>
              <a:t>Sistem</a:t>
            </a:r>
            <a:r>
              <a:rPr lang="en-US" sz="1600" dirty="0"/>
              <a:t> </a:t>
            </a:r>
            <a:r>
              <a:rPr lang="en-US" sz="1600" dirty="0" err="1"/>
              <a:t>Manajemen</a:t>
            </a:r>
            <a:r>
              <a:rPr lang="en-US" sz="1600" dirty="0"/>
              <a:t> </a:t>
            </a:r>
            <a:r>
              <a:rPr lang="en-US" sz="1600" dirty="0" err="1"/>
              <a:t>untuk</a:t>
            </a:r>
            <a:r>
              <a:rPr lang="en-US" sz="1600" dirty="0"/>
              <a:t> </a:t>
            </a:r>
            <a:r>
              <a:rPr lang="en-US" sz="1600" dirty="0" err="1"/>
              <a:t>Industri</a:t>
            </a:r>
            <a:r>
              <a:rPr lang="en-US" sz="1600" dirty="0"/>
              <a:t> </a:t>
            </a:r>
            <a:r>
              <a:rPr lang="en-US" sz="1600" dirty="0" err="1"/>
              <a:t>Farmasi</a:t>
            </a:r>
            <a:r>
              <a:rPr lang="en-US" sz="1600" dirty="0"/>
              <a:t>)</a:t>
            </a:r>
          </a:p>
          <a:p>
            <a:pPr marL="0" indent="0" defTabSz="914400">
              <a:lnSpc>
                <a:spcPct val="80000"/>
              </a:lnSpc>
              <a:buClr>
                <a:schemeClr val="tx2"/>
              </a:buClr>
              <a:buFont typeface="Monotype Sorts" pitchFamily="2" charset="2"/>
              <a:buNone/>
            </a:pPr>
            <a:r>
              <a:rPr lang="en-US" sz="1600" dirty="0"/>
              <a:t>*  </a:t>
            </a:r>
            <a:r>
              <a:rPr lang="en-US" sz="1600" dirty="0" err="1"/>
              <a:t>dsb</a:t>
            </a:r>
            <a:r>
              <a:rPr lang="en-US" sz="1600" dirty="0"/>
              <a:t>.</a:t>
            </a:r>
          </a:p>
        </p:txBody>
      </p:sp>
      <p:sp>
        <p:nvSpPr>
          <p:cNvPr id="1358851" name="Text Box 3"/>
          <p:cNvSpPr txBox="1">
            <a:spLocks noChangeArrowheads="1"/>
          </p:cNvSpPr>
          <p:nvPr/>
        </p:nvSpPr>
        <p:spPr bwMode="auto">
          <a:xfrm>
            <a:off x="7543800" y="685801"/>
            <a:ext cx="1997320" cy="366713"/>
          </a:xfrm>
          <a:prstGeom prst="rect">
            <a:avLst/>
          </a:prstGeom>
          <a:noFill/>
          <a:ln w="9525">
            <a:noFill/>
            <a:miter lim="800000"/>
            <a:headEnd/>
            <a:tailEnd/>
          </a:ln>
          <a:effectLst/>
        </p:spPr>
        <p:txBody>
          <a:bodyPr>
            <a:spAutoFit/>
          </a:bodyPr>
          <a:lstStyle/>
          <a:p>
            <a:pPr algn="ctr" eaLnBrk="1" hangingPunct="1"/>
            <a:endParaRPr lang="id-ID" sz="1800" b="0" i="0" u="none">
              <a:latin typeface="Tahoma" pitchFamily="34" charset="0"/>
            </a:endParaRPr>
          </a:p>
        </p:txBody>
      </p:sp>
      <p:sp>
        <p:nvSpPr>
          <p:cNvPr id="1358852" name="Text Box 4"/>
          <p:cNvSpPr txBox="1">
            <a:spLocks noChangeArrowheads="1"/>
          </p:cNvSpPr>
          <p:nvPr/>
        </p:nvSpPr>
        <p:spPr bwMode="auto">
          <a:xfrm>
            <a:off x="783981" y="785794"/>
            <a:ext cx="7643446" cy="457200"/>
          </a:xfrm>
          <a:prstGeom prst="rect">
            <a:avLst/>
          </a:prstGeom>
          <a:solidFill>
            <a:schemeClr val="accent6">
              <a:lumMod val="40000"/>
              <a:lumOff val="60000"/>
            </a:schemeClr>
          </a:solidFill>
          <a:ln w="9525">
            <a:noFill/>
            <a:miter lim="800000"/>
            <a:headEnd/>
            <a:tailEnd/>
          </a:ln>
          <a:effectLst/>
        </p:spPr>
        <p:txBody>
          <a:bodyPr>
            <a:spAutoFit/>
          </a:bodyPr>
          <a:lstStyle/>
          <a:p>
            <a:pPr algn="ctr" eaLnBrk="1" hangingPunct="1"/>
            <a:r>
              <a:rPr lang="en-US" sz="2400" i="0" u="none" dirty="0">
                <a:latin typeface="Aharoni" pitchFamily="2" charset="-79"/>
                <a:cs typeface="Aharoni" pitchFamily="2" charset="-79"/>
              </a:rPr>
              <a:t>STANDARDS / SPESIFIKASI  SISTEM MANAJEMEN  :</a:t>
            </a:r>
          </a:p>
        </p:txBody>
      </p:sp>
      <p:pic>
        <p:nvPicPr>
          <p:cNvPr id="6"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7982010" y="5929330"/>
            <a:ext cx="1090584" cy="857256"/>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58850"/>
                                        </p:tgtEl>
                                        <p:attrNameLst>
                                          <p:attrName>style.visibility</p:attrName>
                                        </p:attrNameLst>
                                      </p:cBhvr>
                                      <p:to>
                                        <p:strVal val="visible"/>
                                      </p:to>
                                    </p:set>
                                    <p:animEffect transition="in" filter="dissolve">
                                      <p:cBhvr>
                                        <p:cTn id="7" dur="500"/>
                                        <p:tgtEl>
                                          <p:spTgt spid="135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8850"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halaman </a:t>
            </a:r>
            <a:fld id="{58B67119-0C99-4DFB-9E3F-557DA60787D7}" type="slidenum">
              <a:rPr lang="en-US"/>
              <a:pPr/>
              <a:t>50</a:t>
            </a:fld>
            <a:r>
              <a:rPr lang="en-US"/>
              <a:t>  dari 50 halaman</a:t>
            </a:r>
          </a:p>
        </p:txBody>
      </p:sp>
      <p:sp>
        <p:nvSpPr>
          <p:cNvPr id="489474" name="Rectangle 2"/>
          <p:cNvSpPr>
            <a:spLocks noGrp="1" noChangeArrowheads="1"/>
          </p:cNvSpPr>
          <p:nvPr>
            <p:ph type="body" idx="1"/>
          </p:nvPr>
        </p:nvSpPr>
        <p:spPr bwMode="auto">
          <a:xfrm>
            <a:off x="731228" y="1077914"/>
            <a:ext cx="7681546" cy="4899025"/>
          </a:xfrm>
          <a:noFill/>
          <a:ln>
            <a:miter lim="800000"/>
            <a:headEnd/>
            <a:tailEnd/>
          </a:ln>
        </p:spPr>
        <p:txBody>
          <a:bodyPr vert="horz" wrap="square" lIns="118327" tIns="59164" rIns="118327" bIns="59164" numCol="1" anchor="t" anchorCtr="0" compatLnSpc="1">
            <a:prstTxWarp prst="textNoShape">
              <a:avLst/>
            </a:prstTxWarp>
            <a:normAutofit fontScale="70000" lnSpcReduction="20000"/>
          </a:bodyPr>
          <a:lstStyle/>
          <a:p>
            <a:pPr marL="369888" indent="-369888" algn="ctr">
              <a:lnSpc>
                <a:spcPct val="90000"/>
              </a:lnSpc>
              <a:buFont typeface="Monotype Sorts" pitchFamily="2" charset="2"/>
              <a:buNone/>
            </a:pPr>
            <a:r>
              <a:rPr lang="en-US" sz="2300"/>
              <a:t>AKREDITASI</a:t>
            </a:r>
          </a:p>
          <a:p>
            <a:pPr marL="369888" indent="-369888" algn="just">
              <a:lnSpc>
                <a:spcPct val="95000"/>
              </a:lnSpc>
              <a:spcBef>
                <a:spcPct val="15000"/>
              </a:spcBef>
            </a:pPr>
            <a:r>
              <a:rPr lang="en-US" b="0">
                <a:solidFill>
                  <a:srgbClr val="397E34"/>
                </a:solidFill>
              </a:rPr>
              <a:t>Pengakuan formal terhadap suatu lembaga / organisasi untuk melakukan kegiatan sertifikasi sesuai dengan persyaratan dan kriteria yang ditetapkan.</a:t>
            </a:r>
          </a:p>
          <a:p>
            <a:pPr marL="369888" indent="-369888" algn="just">
              <a:lnSpc>
                <a:spcPct val="95000"/>
              </a:lnSpc>
              <a:spcBef>
                <a:spcPct val="15000"/>
              </a:spcBef>
            </a:pPr>
            <a:r>
              <a:rPr lang="en-US" b="0">
                <a:solidFill>
                  <a:srgbClr val="397E34"/>
                </a:solidFill>
              </a:rPr>
              <a:t>Akreditasi diberikan oleh Badan Akreditasi, suatu lembaga yang ditunjuk pemerintah.</a:t>
            </a:r>
          </a:p>
          <a:p>
            <a:pPr marL="369888" indent="-369888" algn="just">
              <a:lnSpc>
                <a:spcPct val="95000"/>
              </a:lnSpc>
              <a:spcBef>
                <a:spcPct val="15000"/>
              </a:spcBef>
            </a:pPr>
            <a:r>
              <a:rPr lang="en-US" b="0">
                <a:solidFill>
                  <a:srgbClr val="397E34"/>
                </a:solidFill>
              </a:rPr>
              <a:t>Badan Akreditasi dicantumkan dalam sertifikat yang dikeluarkan oleh Badan/Lembaga Sertifikasi</a:t>
            </a:r>
          </a:p>
          <a:p>
            <a:pPr marL="369888" indent="-369888" algn="just">
              <a:lnSpc>
                <a:spcPct val="95000"/>
              </a:lnSpc>
              <a:spcBef>
                <a:spcPct val="15000"/>
              </a:spcBef>
            </a:pPr>
            <a:r>
              <a:rPr lang="en-US" b="0">
                <a:solidFill>
                  <a:srgbClr val="397E34"/>
                </a:solidFill>
              </a:rPr>
              <a:t>Beberapa Badan Akreditasi :</a:t>
            </a:r>
          </a:p>
          <a:p>
            <a:pPr marL="1231900" lvl="1" indent="-492125">
              <a:lnSpc>
                <a:spcPct val="90000"/>
              </a:lnSpc>
              <a:spcBef>
                <a:spcPct val="0"/>
              </a:spcBef>
            </a:pPr>
            <a:r>
              <a:rPr lang="en-US" b="0">
                <a:solidFill>
                  <a:schemeClr val="accent2"/>
                </a:solidFill>
              </a:rPr>
              <a:t>KAN - Indonesia (Komite Akreditasi Nasional)</a:t>
            </a:r>
          </a:p>
          <a:p>
            <a:pPr marL="1231900" lvl="1" indent="-492125">
              <a:lnSpc>
                <a:spcPct val="90000"/>
              </a:lnSpc>
              <a:spcBef>
                <a:spcPct val="0"/>
              </a:spcBef>
            </a:pPr>
            <a:r>
              <a:rPr lang="en-US" b="0">
                <a:solidFill>
                  <a:schemeClr val="accent2"/>
                </a:solidFill>
              </a:rPr>
              <a:t>NACCB - UK</a:t>
            </a:r>
          </a:p>
          <a:p>
            <a:pPr marL="1231900" lvl="1" indent="-492125">
              <a:lnSpc>
                <a:spcPct val="90000"/>
              </a:lnSpc>
              <a:spcBef>
                <a:spcPct val="0"/>
              </a:spcBef>
            </a:pPr>
            <a:r>
              <a:rPr lang="en-US" b="0">
                <a:solidFill>
                  <a:schemeClr val="accent2"/>
                </a:solidFill>
              </a:rPr>
              <a:t>RAB - USA</a:t>
            </a:r>
          </a:p>
          <a:p>
            <a:pPr marL="1231900" lvl="1" indent="-492125">
              <a:lnSpc>
                <a:spcPct val="90000"/>
              </a:lnSpc>
              <a:spcBef>
                <a:spcPct val="0"/>
              </a:spcBef>
            </a:pPr>
            <a:r>
              <a:rPr lang="en-US" b="0">
                <a:solidFill>
                  <a:schemeClr val="accent2"/>
                </a:solidFill>
              </a:rPr>
              <a:t>RvA - Holland (Raad voor Accreditatie)</a:t>
            </a:r>
          </a:p>
          <a:p>
            <a:pPr marL="1231900" lvl="1" indent="-492125">
              <a:lnSpc>
                <a:spcPct val="90000"/>
              </a:lnSpc>
              <a:spcBef>
                <a:spcPct val="0"/>
              </a:spcBef>
            </a:pPr>
            <a:r>
              <a:rPr lang="en-US" b="0">
                <a:solidFill>
                  <a:schemeClr val="accent2"/>
                </a:solidFill>
              </a:rPr>
              <a:t>JAS-ANZ - Australia &amp; New Zealand</a:t>
            </a:r>
          </a:p>
          <a:p>
            <a:pPr marL="1231900" lvl="1" indent="-492125">
              <a:lnSpc>
                <a:spcPct val="90000"/>
              </a:lnSpc>
              <a:spcBef>
                <a:spcPct val="0"/>
              </a:spcBef>
            </a:pPr>
            <a:r>
              <a:rPr lang="en-US" b="0">
                <a:solidFill>
                  <a:schemeClr val="accent2"/>
                </a:solidFill>
              </a:rPr>
              <a:t>DAR - Germany</a:t>
            </a:r>
          </a:p>
          <a:p>
            <a:pPr marL="1231900" lvl="1" indent="-492125">
              <a:lnSpc>
                <a:spcPct val="90000"/>
              </a:lnSpc>
              <a:spcBef>
                <a:spcPct val="0"/>
              </a:spcBef>
            </a:pPr>
            <a:r>
              <a:rPr lang="en-US" b="0">
                <a:solidFill>
                  <a:schemeClr val="accent2"/>
                </a:solidFill>
              </a:rPr>
              <a:t>Sincert - Italy</a:t>
            </a:r>
          </a:p>
          <a:p>
            <a:pPr marL="1231900" lvl="1" indent="-492125">
              <a:lnSpc>
                <a:spcPct val="90000"/>
              </a:lnSpc>
              <a:spcBef>
                <a:spcPct val="0"/>
              </a:spcBef>
            </a:pPr>
            <a:r>
              <a:rPr lang="en-US" b="0">
                <a:solidFill>
                  <a:schemeClr val="accent2"/>
                </a:solidFill>
              </a:rPr>
              <a:t>SAS - Switzerland</a:t>
            </a:r>
          </a:p>
          <a:p>
            <a:pPr marL="1231900" lvl="1" indent="-492125">
              <a:lnSpc>
                <a:spcPct val="90000"/>
              </a:lnSpc>
              <a:spcBef>
                <a:spcPct val="0"/>
              </a:spcBef>
            </a:pPr>
            <a:r>
              <a:rPr lang="en-US" b="0">
                <a:solidFill>
                  <a:schemeClr val="accent2"/>
                </a:solidFill>
              </a:rPr>
              <a:t>SCC - Canada</a:t>
            </a:r>
            <a:endParaRPr lang="en-US">
              <a:solidFill>
                <a:schemeClr val="accent2"/>
              </a:solidFill>
            </a:endParaRPr>
          </a:p>
        </p:txBody>
      </p:sp>
      <p:sp>
        <p:nvSpPr>
          <p:cNvPr id="489475" name="Rectangle 3"/>
          <p:cNvSpPr>
            <a:spLocks noGrp="1" noChangeArrowheads="1"/>
          </p:cNvSpPr>
          <p:nvPr>
            <p:ph type="title"/>
          </p:nvPr>
        </p:nvSpPr>
        <p:spPr>
          <a:xfrm>
            <a:off x="1008185" y="293689"/>
            <a:ext cx="7495443" cy="490537"/>
          </a:xfrm>
          <a:noFill/>
          <a:ln/>
        </p:spPr>
        <p:txBody>
          <a:bodyPr lIns="95787" tIns="47892" rIns="95787" bIns="47892">
            <a:normAutofit fontScale="90000"/>
          </a:bodyPr>
          <a:lstStyle/>
          <a:p>
            <a:pPr algn="r"/>
            <a:r>
              <a:rPr lang="en-US"/>
              <a:t>P</a:t>
            </a:r>
            <a:r>
              <a:rPr lang="en-US" sz="1300"/>
              <a:t>ROSES</a:t>
            </a:r>
            <a:r>
              <a:rPr lang="en-US"/>
              <a:t> S</a:t>
            </a:r>
            <a:r>
              <a:rPr lang="en-US" sz="1300"/>
              <a:t>ERTIFIKASI</a:t>
            </a:r>
          </a:p>
        </p:txBody>
      </p:sp>
      <p:sp>
        <p:nvSpPr>
          <p:cNvPr id="489476" name="AutoShape 4">
            <a:hlinkClick r:id="rId2" action="ppaction://hlinkpres?slideindex=1&amp;slidetitle=Slide 1" highlightClick="1"/>
          </p:cNvPr>
          <p:cNvSpPr>
            <a:spLocks noChangeArrowheads="1"/>
          </p:cNvSpPr>
          <p:nvPr/>
        </p:nvSpPr>
        <p:spPr bwMode="auto">
          <a:xfrm>
            <a:off x="783982" y="836613"/>
            <a:ext cx="7709388" cy="5256212"/>
          </a:xfrm>
          <a:prstGeom prst="actionButtonBlank">
            <a:avLst/>
          </a:prstGeom>
          <a:noFill/>
          <a:ln w="9525">
            <a:noFill/>
            <a:miter lim="800000"/>
            <a:headEnd/>
            <a:tailEnd/>
          </a:ln>
          <a:effectLst/>
        </p:spPr>
        <p:txBody>
          <a:bodyPr wrap="none" lIns="36000" tIns="36000" rIns="36000" bIns="36000" anchor="ctr"/>
          <a:lstStyle/>
          <a:p>
            <a:endParaRPr lang="id-ID"/>
          </a:p>
        </p:txBody>
      </p:sp>
      <p:sp>
        <p:nvSpPr>
          <p:cNvPr id="489477" name="AutoShape 5">
            <a:hlinkClick r:id="" action="ppaction://noaction" highlightClick="1"/>
          </p:cNvPr>
          <p:cNvSpPr>
            <a:spLocks noChangeArrowheads="1"/>
          </p:cNvSpPr>
          <p:nvPr/>
        </p:nvSpPr>
        <p:spPr bwMode="auto">
          <a:xfrm>
            <a:off x="0" y="0"/>
            <a:ext cx="9144000" cy="6858000"/>
          </a:xfrm>
          <a:prstGeom prst="actionButtonBlank">
            <a:avLst/>
          </a:prstGeom>
          <a:noFill/>
          <a:ln w="9525">
            <a:noFill/>
            <a:miter lim="800000"/>
            <a:headEnd/>
            <a:tailEnd/>
          </a:ln>
          <a:effectLst/>
        </p:spPr>
        <p:txBody>
          <a:bodyPr wrap="none" lIns="36000" tIns="36000" rIns="36000" bIns="36000" anchor="ctr"/>
          <a:lstStyle/>
          <a:p>
            <a:endParaRPr lang="id-ID"/>
          </a:p>
        </p:txBody>
      </p:sp>
      <p:pic>
        <p:nvPicPr>
          <p:cNvPr id="7" name="Picture 2" descr="http://www.alliedautomotive.com/Portals/157413/images/ISO-9001-2008-Certified.jpg"/>
          <p:cNvPicPr>
            <a:picLocks noChangeAspect="1" noChangeArrowheads="1"/>
          </p:cNvPicPr>
          <p:nvPr/>
        </p:nvPicPr>
        <p:blipFill>
          <a:blip r:embed="rId3"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3"/>
          <p:cNvSpPr>
            <a:spLocks noGrp="1"/>
          </p:cNvSpPr>
          <p:nvPr>
            <p:ph type="ftr" sz="quarter" idx="10"/>
          </p:nvPr>
        </p:nvSpPr>
        <p:spPr/>
        <p:txBody>
          <a:bodyPr/>
          <a:lstStyle/>
          <a:p>
            <a:r>
              <a:rPr lang="en-US"/>
              <a:t>halaman </a:t>
            </a:r>
            <a:fld id="{6EB26B25-273A-4DD9-AD12-FA092602F6C3}" type="slidenum">
              <a:rPr lang="en-US"/>
              <a:pPr/>
              <a:t>51</a:t>
            </a:fld>
            <a:r>
              <a:rPr lang="en-US"/>
              <a:t>  dari 50 halaman</a:t>
            </a:r>
          </a:p>
        </p:txBody>
      </p:sp>
      <p:sp>
        <p:nvSpPr>
          <p:cNvPr id="1393701" name="Text Box 37"/>
          <p:cNvSpPr txBox="1">
            <a:spLocks noChangeArrowheads="1"/>
          </p:cNvSpPr>
          <p:nvPr/>
        </p:nvSpPr>
        <p:spPr bwMode="auto">
          <a:xfrm>
            <a:off x="583224" y="5661025"/>
            <a:ext cx="8109438" cy="615553"/>
          </a:xfrm>
          <a:prstGeom prst="rect">
            <a:avLst/>
          </a:prstGeom>
          <a:noFill/>
          <a:ln w="9525">
            <a:noFill/>
            <a:miter lim="800000"/>
            <a:headEnd/>
            <a:tailEnd/>
          </a:ln>
          <a:effectLst/>
        </p:spPr>
        <p:txBody>
          <a:bodyPr>
            <a:spAutoFit/>
          </a:bodyPr>
          <a:lstStyle/>
          <a:p>
            <a:pPr>
              <a:spcBef>
                <a:spcPct val="50000"/>
              </a:spcBef>
            </a:pPr>
            <a:r>
              <a:rPr lang="en-US" sz="1700" i="0" u="none">
                <a:latin typeface="Times New Roman" pitchFamily="18" charset="0"/>
              </a:rPr>
              <a:t>*) Waktu tidak baku, tergantung kondisi masing-masing unit &amp; jenis Sistem Manajemennya</a:t>
            </a:r>
            <a:endParaRPr lang="id-ID" sz="1700" i="0" u="none">
              <a:latin typeface="Times New Roman" pitchFamily="18" charset="0"/>
            </a:endParaRPr>
          </a:p>
        </p:txBody>
      </p:sp>
      <p:sp>
        <p:nvSpPr>
          <p:cNvPr id="1393666" name="AutoShape 2"/>
          <p:cNvSpPr>
            <a:spLocks noChangeArrowheads="1"/>
          </p:cNvSpPr>
          <p:nvPr/>
        </p:nvSpPr>
        <p:spPr bwMode="auto">
          <a:xfrm>
            <a:off x="1188427" y="1196975"/>
            <a:ext cx="7227277" cy="406400"/>
          </a:xfrm>
          <a:prstGeom prst="roundRect">
            <a:avLst>
              <a:gd name="adj" fmla="val 16667"/>
            </a:avLst>
          </a:prstGeom>
          <a:solidFill>
            <a:srgbClr val="FFCCFF"/>
          </a:solidFill>
          <a:ln w="9525">
            <a:solidFill>
              <a:schemeClr val="tx1"/>
            </a:solidFill>
            <a:round/>
            <a:headEnd/>
            <a:tailEnd/>
          </a:ln>
          <a:effectLst>
            <a:outerShdw dist="107763" dir="2700000" algn="ctr" rotWithShape="0">
              <a:schemeClr val="bg2"/>
            </a:outerShdw>
          </a:effectLst>
        </p:spPr>
        <p:txBody>
          <a:bodyPr wrap="none" lIns="113002" tIns="56501" rIns="113002" bIns="56501" anchor="ctr"/>
          <a:lstStyle/>
          <a:p>
            <a:pPr algn="ctr" defTabSz="1130300"/>
            <a:r>
              <a:rPr lang="en-US" sz="2000" i="0" u="none" dirty="0">
                <a:solidFill>
                  <a:srgbClr val="C00000"/>
                </a:solidFill>
                <a:latin typeface="Times New Roman" pitchFamily="18" charset="0"/>
              </a:rPr>
              <a:t>TAHAPAN IMPLEMENTASI SISTEM MANAJEMEN</a:t>
            </a:r>
          </a:p>
        </p:txBody>
      </p:sp>
      <p:grpSp>
        <p:nvGrpSpPr>
          <p:cNvPr id="2" name="Group 3"/>
          <p:cNvGrpSpPr>
            <a:grpSpLocks/>
          </p:cNvGrpSpPr>
          <p:nvPr/>
        </p:nvGrpSpPr>
        <p:grpSpPr bwMode="auto">
          <a:xfrm>
            <a:off x="826477" y="4957763"/>
            <a:ext cx="7681546" cy="558800"/>
            <a:chOff x="521" y="3475"/>
            <a:chExt cx="4838" cy="499"/>
          </a:xfrm>
        </p:grpSpPr>
        <p:sp>
          <p:nvSpPr>
            <p:cNvPr id="1393668" name="AutoShape 4"/>
            <p:cNvSpPr>
              <a:spLocks noChangeArrowheads="1"/>
            </p:cNvSpPr>
            <p:nvPr/>
          </p:nvSpPr>
          <p:spPr bwMode="auto">
            <a:xfrm>
              <a:off x="521" y="3475"/>
              <a:ext cx="634" cy="494"/>
            </a:xfrm>
            <a:prstGeom prst="diamond">
              <a:avLst/>
            </a:prstGeom>
            <a:solidFill>
              <a:srgbClr val="FFFFFF"/>
            </a:solidFill>
            <a:ln w="9525">
              <a:solidFill>
                <a:schemeClr val="tx1"/>
              </a:solidFill>
              <a:miter lim="800000"/>
              <a:headEnd/>
              <a:tailEnd/>
            </a:ln>
            <a:effectLst>
              <a:outerShdw dist="107763" dir="18900000" algn="ctr" rotWithShape="0">
                <a:schemeClr val="bg2"/>
              </a:outerShdw>
            </a:effectLst>
          </p:spPr>
          <p:txBody>
            <a:bodyPr wrap="none" lIns="113002" tIns="56501" rIns="113002" bIns="56501" anchor="ctr"/>
            <a:lstStyle/>
            <a:p>
              <a:pPr algn="ctr" defTabSz="1130300"/>
              <a:r>
                <a:rPr lang="en-US" sz="1500" i="0" u="none" dirty="0">
                  <a:solidFill>
                    <a:schemeClr val="tx2">
                      <a:lumMod val="75000"/>
                    </a:schemeClr>
                  </a:solidFill>
                  <a:latin typeface="Times New Roman" pitchFamily="18" charset="0"/>
                </a:rPr>
                <a:t>1 mg</a:t>
              </a:r>
            </a:p>
            <a:p>
              <a:pPr algn="ctr" defTabSz="1130300"/>
              <a:r>
                <a:rPr lang="en-US" sz="1500" i="0" u="none" dirty="0">
                  <a:solidFill>
                    <a:schemeClr val="tx2">
                      <a:lumMod val="75000"/>
                    </a:schemeClr>
                  </a:solidFill>
                  <a:latin typeface="Times New Roman" pitchFamily="18" charset="0"/>
                </a:rPr>
                <a:t>*)</a:t>
              </a:r>
            </a:p>
          </p:txBody>
        </p:sp>
        <p:sp>
          <p:nvSpPr>
            <p:cNvPr id="1393669" name="AutoShape 5"/>
            <p:cNvSpPr>
              <a:spLocks noChangeArrowheads="1"/>
            </p:cNvSpPr>
            <p:nvPr/>
          </p:nvSpPr>
          <p:spPr bwMode="auto">
            <a:xfrm>
              <a:off x="1338" y="3475"/>
              <a:ext cx="922" cy="494"/>
            </a:xfrm>
            <a:prstGeom prst="diamond">
              <a:avLst/>
            </a:prstGeom>
            <a:solidFill>
              <a:srgbClr val="FFFFFF"/>
            </a:solidFill>
            <a:ln w="9525">
              <a:solidFill>
                <a:schemeClr val="tx1"/>
              </a:solidFill>
              <a:miter lim="800000"/>
              <a:headEnd/>
              <a:tailEnd/>
            </a:ln>
            <a:effectLst>
              <a:outerShdw dist="107763" dir="18900000" algn="ctr" rotWithShape="0">
                <a:schemeClr val="bg2"/>
              </a:outerShdw>
            </a:effectLst>
          </p:spPr>
          <p:txBody>
            <a:bodyPr wrap="none" lIns="113002" tIns="56501" rIns="113002" bIns="56501" anchor="ctr"/>
            <a:lstStyle/>
            <a:p>
              <a:pPr algn="ctr" defTabSz="1130300"/>
              <a:r>
                <a:rPr lang="en-US" sz="1500" i="0" u="none" dirty="0">
                  <a:solidFill>
                    <a:schemeClr val="tx2">
                      <a:lumMod val="75000"/>
                    </a:schemeClr>
                  </a:solidFill>
                  <a:latin typeface="Times New Roman" pitchFamily="18" charset="0"/>
                </a:rPr>
                <a:t>8-12 mg</a:t>
              </a:r>
            </a:p>
            <a:p>
              <a:pPr algn="ctr" defTabSz="1130300"/>
              <a:r>
                <a:rPr lang="en-US" sz="1500" i="0" u="none" dirty="0">
                  <a:solidFill>
                    <a:schemeClr val="tx2">
                      <a:lumMod val="75000"/>
                    </a:schemeClr>
                  </a:solidFill>
                  <a:latin typeface="Times New Roman" pitchFamily="18" charset="0"/>
                </a:rPr>
                <a:t>*)</a:t>
              </a:r>
            </a:p>
          </p:txBody>
        </p:sp>
        <p:sp>
          <p:nvSpPr>
            <p:cNvPr id="1393670" name="AutoShape 6"/>
            <p:cNvSpPr>
              <a:spLocks noChangeArrowheads="1"/>
            </p:cNvSpPr>
            <p:nvPr/>
          </p:nvSpPr>
          <p:spPr bwMode="auto">
            <a:xfrm>
              <a:off x="2381" y="3475"/>
              <a:ext cx="922" cy="494"/>
            </a:xfrm>
            <a:prstGeom prst="diamond">
              <a:avLst/>
            </a:prstGeom>
            <a:solidFill>
              <a:srgbClr val="FFFFFF"/>
            </a:solidFill>
            <a:ln w="9525">
              <a:solidFill>
                <a:schemeClr val="tx1"/>
              </a:solidFill>
              <a:miter lim="800000"/>
              <a:headEnd/>
              <a:tailEnd/>
            </a:ln>
            <a:effectLst>
              <a:outerShdw dist="107763" dir="18900000" algn="ctr" rotWithShape="0">
                <a:schemeClr val="bg2"/>
              </a:outerShdw>
            </a:effectLst>
          </p:spPr>
          <p:txBody>
            <a:bodyPr wrap="none" lIns="113002" tIns="56501" rIns="113002" bIns="56501" anchor="ctr"/>
            <a:lstStyle/>
            <a:p>
              <a:pPr algn="ctr" defTabSz="1130300"/>
              <a:endParaRPr lang="en-US" sz="1500" i="0" u="none" dirty="0">
                <a:solidFill>
                  <a:schemeClr val="tx2">
                    <a:lumMod val="75000"/>
                  </a:schemeClr>
                </a:solidFill>
                <a:latin typeface="Times New Roman" pitchFamily="18" charset="0"/>
              </a:endParaRPr>
            </a:p>
            <a:p>
              <a:pPr algn="ctr" defTabSz="1130300"/>
              <a:endParaRPr lang="en-US" sz="1500" i="0" u="none" dirty="0">
                <a:solidFill>
                  <a:schemeClr val="tx2">
                    <a:lumMod val="75000"/>
                  </a:schemeClr>
                </a:solidFill>
                <a:latin typeface="Times New Roman" pitchFamily="18" charset="0"/>
              </a:endParaRPr>
            </a:p>
            <a:p>
              <a:pPr algn="ctr" defTabSz="1130300"/>
              <a:r>
                <a:rPr lang="en-US" sz="1500" i="0" u="none" dirty="0">
                  <a:solidFill>
                    <a:schemeClr val="tx2">
                      <a:lumMod val="75000"/>
                    </a:schemeClr>
                  </a:solidFill>
                  <a:latin typeface="Times New Roman" pitchFamily="18" charset="0"/>
                </a:rPr>
                <a:t>6-8 mg</a:t>
              </a:r>
            </a:p>
            <a:p>
              <a:pPr algn="ctr" defTabSz="1130300"/>
              <a:r>
                <a:rPr lang="en-US" sz="1500" i="0" u="none" dirty="0">
                  <a:solidFill>
                    <a:schemeClr val="tx2">
                      <a:lumMod val="75000"/>
                    </a:schemeClr>
                  </a:solidFill>
                  <a:latin typeface="Times New Roman" pitchFamily="18" charset="0"/>
                </a:rPr>
                <a:t>*)</a:t>
              </a:r>
            </a:p>
            <a:p>
              <a:pPr algn="ctr" defTabSz="1130300"/>
              <a:endParaRPr lang="en-US" sz="1500" i="0" u="none" dirty="0">
                <a:solidFill>
                  <a:schemeClr val="tx2">
                    <a:lumMod val="75000"/>
                  </a:schemeClr>
                </a:solidFill>
                <a:latin typeface="Times New Roman" pitchFamily="18" charset="0"/>
              </a:endParaRPr>
            </a:p>
            <a:p>
              <a:pPr algn="ctr" defTabSz="1130300"/>
              <a:endParaRPr lang="en-US" sz="1500" i="0" u="none" dirty="0">
                <a:solidFill>
                  <a:schemeClr val="tx2">
                    <a:lumMod val="75000"/>
                  </a:schemeClr>
                </a:solidFill>
                <a:latin typeface="Times New Roman" pitchFamily="18" charset="0"/>
              </a:endParaRPr>
            </a:p>
          </p:txBody>
        </p:sp>
        <p:sp>
          <p:nvSpPr>
            <p:cNvPr id="1393671" name="AutoShape 7"/>
            <p:cNvSpPr>
              <a:spLocks noChangeArrowheads="1"/>
            </p:cNvSpPr>
            <p:nvPr/>
          </p:nvSpPr>
          <p:spPr bwMode="auto">
            <a:xfrm>
              <a:off x="3379" y="3480"/>
              <a:ext cx="922" cy="494"/>
            </a:xfrm>
            <a:prstGeom prst="diamond">
              <a:avLst/>
            </a:prstGeom>
            <a:solidFill>
              <a:srgbClr val="FFFFFF"/>
            </a:solidFill>
            <a:ln w="9525">
              <a:solidFill>
                <a:schemeClr val="tx1"/>
              </a:solidFill>
              <a:miter lim="800000"/>
              <a:headEnd/>
              <a:tailEnd/>
            </a:ln>
            <a:effectLst>
              <a:outerShdw dist="107763" dir="18900000" algn="ctr" rotWithShape="0">
                <a:schemeClr val="bg2"/>
              </a:outerShdw>
            </a:effectLst>
          </p:spPr>
          <p:txBody>
            <a:bodyPr wrap="none" lIns="113002" tIns="56501" rIns="113002" bIns="56501" anchor="ctr"/>
            <a:lstStyle/>
            <a:p>
              <a:pPr algn="ctr" defTabSz="1130300"/>
              <a:endParaRPr lang="en-US" sz="1500" i="0" u="none" dirty="0">
                <a:solidFill>
                  <a:schemeClr val="tx2">
                    <a:lumMod val="75000"/>
                  </a:schemeClr>
                </a:solidFill>
                <a:latin typeface="Times New Roman" pitchFamily="18" charset="0"/>
              </a:endParaRPr>
            </a:p>
            <a:p>
              <a:pPr algn="ctr" defTabSz="1130300"/>
              <a:endParaRPr lang="en-US" sz="1500" i="0" u="none" dirty="0">
                <a:solidFill>
                  <a:schemeClr val="tx2">
                    <a:lumMod val="75000"/>
                  </a:schemeClr>
                </a:solidFill>
                <a:latin typeface="Times New Roman" pitchFamily="18" charset="0"/>
              </a:endParaRPr>
            </a:p>
            <a:p>
              <a:pPr algn="ctr" defTabSz="1130300"/>
              <a:r>
                <a:rPr lang="en-US" sz="1500" i="0" u="none" dirty="0">
                  <a:solidFill>
                    <a:schemeClr val="tx2">
                      <a:lumMod val="75000"/>
                    </a:schemeClr>
                  </a:solidFill>
                  <a:latin typeface="Times New Roman" pitchFamily="18" charset="0"/>
                </a:rPr>
                <a:t>4-6 mg</a:t>
              </a:r>
            </a:p>
            <a:p>
              <a:pPr algn="ctr" defTabSz="1130300"/>
              <a:r>
                <a:rPr lang="en-US" sz="1500" i="0" u="none" dirty="0">
                  <a:solidFill>
                    <a:schemeClr val="tx2">
                      <a:lumMod val="75000"/>
                    </a:schemeClr>
                  </a:solidFill>
                  <a:latin typeface="Times New Roman" pitchFamily="18" charset="0"/>
                </a:rPr>
                <a:t>*)</a:t>
              </a:r>
            </a:p>
            <a:p>
              <a:pPr algn="ctr" defTabSz="1130300"/>
              <a:endParaRPr lang="en-US" sz="1500" i="0" u="none" dirty="0">
                <a:solidFill>
                  <a:schemeClr val="tx2">
                    <a:lumMod val="75000"/>
                  </a:schemeClr>
                </a:solidFill>
                <a:latin typeface="Times New Roman" pitchFamily="18" charset="0"/>
              </a:endParaRPr>
            </a:p>
            <a:p>
              <a:pPr algn="ctr" defTabSz="1130300"/>
              <a:endParaRPr lang="en-US" sz="1500" i="0" u="none" dirty="0">
                <a:solidFill>
                  <a:schemeClr val="tx2">
                    <a:lumMod val="75000"/>
                  </a:schemeClr>
                </a:solidFill>
                <a:latin typeface="Times New Roman" pitchFamily="18" charset="0"/>
              </a:endParaRPr>
            </a:p>
          </p:txBody>
        </p:sp>
        <p:sp>
          <p:nvSpPr>
            <p:cNvPr id="1393672" name="AutoShape 8"/>
            <p:cNvSpPr>
              <a:spLocks noChangeArrowheads="1"/>
            </p:cNvSpPr>
            <p:nvPr/>
          </p:nvSpPr>
          <p:spPr bwMode="auto">
            <a:xfrm>
              <a:off x="4437" y="3475"/>
              <a:ext cx="922" cy="494"/>
            </a:xfrm>
            <a:prstGeom prst="diamond">
              <a:avLst/>
            </a:prstGeom>
            <a:solidFill>
              <a:srgbClr val="FFFFFF"/>
            </a:solidFill>
            <a:ln w="9525">
              <a:solidFill>
                <a:schemeClr val="tx1"/>
              </a:solidFill>
              <a:miter lim="800000"/>
              <a:headEnd/>
              <a:tailEnd/>
            </a:ln>
            <a:effectLst>
              <a:outerShdw dist="107763" dir="18900000" algn="ctr" rotWithShape="0">
                <a:schemeClr val="bg2"/>
              </a:outerShdw>
            </a:effectLst>
          </p:spPr>
          <p:txBody>
            <a:bodyPr wrap="none" lIns="113002" tIns="56501" rIns="113002" bIns="56501" anchor="ctr"/>
            <a:lstStyle/>
            <a:p>
              <a:pPr algn="ctr" defTabSz="1130300"/>
              <a:endParaRPr lang="en-US" sz="1500" i="0" u="none" dirty="0">
                <a:solidFill>
                  <a:schemeClr val="tx2">
                    <a:lumMod val="75000"/>
                  </a:schemeClr>
                </a:solidFill>
                <a:latin typeface="Times New Roman" pitchFamily="18" charset="0"/>
              </a:endParaRPr>
            </a:p>
            <a:p>
              <a:pPr algn="ctr" defTabSz="1130300"/>
              <a:endParaRPr lang="en-US" sz="1500" i="0" u="none" dirty="0">
                <a:solidFill>
                  <a:schemeClr val="tx2">
                    <a:lumMod val="75000"/>
                  </a:schemeClr>
                </a:solidFill>
                <a:latin typeface="Times New Roman" pitchFamily="18" charset="0"/>
              </a:endParaRPr>
            </a:p>
            <a:p>
              <a:pPr algn="ctr" defTabSz="1130300"/>
              <a:r>
                <a:rPr lang="en-US" sz="1500" i="0" u="none" dirty="0">
                  <a:solidFill>
                    <a:schemeClr val="tx2">
                      <a:lumMod val="75000"/>
                    </a:schemeClr>
                  </a:solidFill>
                  <a:latin typeface="Times New Roman" pitchFamily="18" charset="0"/>
                </a:rPr>
                <a:t>2 mg</a:t>
              </a:r>
            </a:p>
            <a:p>
              <a:pPr algn="ctr" defTabSz="1130300"/>
              <a:r>
                <a:rPr lang="en-US" sz="1500" i="0" u="none" dirty="0">
                  <a:solidFill>
                    <a:schemeClr val="tx2">
                      <a:lumMod val="75000"/>
                    </a:schemeClr>
                  </a:solidFill>
                  <a:latin typeface="Times New Roman" pitchFamily="18" charset="0"/>
                </a:rPr>
                <a:t>*)</a:t>
              </a:r>
            </a:p>
            <a:p>
              <a:pPr algn="ctr" defTabSz="1130300"/>
              <a:endParaRPr lang="en-US" sz="1500" i="0" u="none" dirty="0">
                <a:solidFill>
                  <a:schemeClr val="tx2">
                    <a:lumMod val="75000"/>
                  </a:schemeClr>
                </a:solidFill>
                <a:latin typeface="Times New Roman" pitchFamily="18" charset="0"/>
              </a:endParaRPr>
            </a:p>
            <a:p>
              <a:pPr algn="ctr" defTabSz="1130300"/>
              <a:endParaRPr lang="en-US" sz="1500" i="0" u="none" dirty="0">
                <a:solidFill>
                  <a:schemeClr val="tx2">
                    <a:lumMod val="75000"/>
                  </a:schemeClr>
                </a:solidFill>
                <a:latin typeface="Times New Roman" pitchFamily="18" charset="0"/>
              </a:endParaRPr>
            </a:p>
          </p:txBody>
        </p:sp>
      </p:grpSp>
      <p:sp>
        <p:nvSpPr>
          <p:cNvPr id="1393674" name="AutoShape 10"/>
          <p:cNvSpPr>
            <a:spLocks noChangeArrowheads="1"/>
          </p:cNvSpPr>
          <p:nvPr/>
        </p:nvSpPr>
        <p:spPr bwMode="auto">
          <a:xfrm>
            <a:off x="1258766" y="1973263"/>
            <a:ext cx="1944565" cy="965200"/>
          </a:xfrm>
          <a:prstGeom prst="homePlate">
            <a:avLst>
              <a:gd name="adj" fmla="val 54564"/>
            </a:avLst>
          </a:prstGeom>
          <a:solidFill>
            <a:srgbClr val="FFFFFF"/>
          </a:solidFill>
          <a:ln w="9525">
            <a:solidFill>
              <a:schemeClr val="tx1"/>
            </a:solidFill>
            <a:miter lim="800000"/>
            <a:headEnd/>
            <a:tailEnd/>
          </a:ln>
          <a:effectLst/>
        </p:spPr>
        <p:txBody>
          <a:bodyPr wrap="none" anchor="ctr"/>
          <a:lstStyle/>
          <a:p>
            <a:endParaRPr lang="id-ID"/>
          </a:p>
        </p:txBody>
      </p:sp>
      <p:sp>
        <p:nvSpPr>
          <p:cNvPr id="1393675" name="Text Box 11"/>
          <p:cNvSpPr txBox="1">
            <a:spLocks noChangeArrowheads="1"/>
          </p:cNvSpPr>
          <p:nvPr/>
        </p:nvSpPr>
        <p:spPr bwMode="auto">
          <a:xfrm>
            <a:off x="1493228" y="2133601"/>
            <a:ext cx="1321777" cy="739775"/>
          </a:xfrm>
          <a:prstGeom prst="rect">
            <a:avLst/>
          </a:prstGeom>
          <a:noFill/>
          <a:ln w="9525">
            <a:noFill/>
            <a:miter lim="800000"/>
            <a:headEnd/>
            <a:tailEnd/>
          </a:ln>
          <a:effectLst/>
        </p:spPr>
        <p:txBody>
          <a:bodyPr>
            <a:spAutoFit/>
          </a:bodyPr>
          <a:lstStyle/>
          <a:p>
            <a:pPr>
              <a:spcBef>
                <a:spcPct val="50000"/>
              </a:spcBef>
            </a:pPr>
            <a:r>
              <a:rPr lang="en-US" sz="1700" i="0" u="none" dirty="0" err="1">
                <a:solidFill>
                  <a:schemeClr val="tx2">
                    <a:lumMod val="60000"/>
                    <a:lumOff val="40000"/>
                  </a:schemeClr>
                </a:solidFill>
                <a:latin typeface="Times New Roman" pitchFamily="18" charset="0"/>
              </a:rPr>
              <a:t>Sosialisasi</a:t>
            </a:r>
            <a:endParaRPr lang="en-US" sz="1700" i="0" u="none" dirty="0">
              <a:solidFill>
                <a:schemeClr val="tx2">
                  <a:lumMod val="60000"/>
                  <a:lumOff val="40000"/>
                </a:schemeClr>
              </a:solidFill>
              <a:latin typeface="Times New Roman" pitchFamily="18" charset="0"/>
            </a:endParaRPr>
          </a:p>
          <a:p>
            <a:pPr>
              <a:spcBef>
                <a:spcPct val="50000"/>
              </a:spcBef>
            </a:pPr>
            <a:r>
              <a:rPr lang="en-US" sz="1700" i="0" u="none" dirty="0">
                <a:solidFill>
                  <a:schemeClr val="bg2"/>
                </a:solidFill>
                <a:latin typeface="Times New Roman" pitchFamily="18" charset="0"/>
              </a:rPr>
              <a:t>   </a:t>
            </a:r>
            <a:r>
              <a:rPr lang="en-US" sz="1700" i="0" u="none" dirty="0">
                <a:solidFill>
                  <a:srgbClr val="C90C07"/>
                </a:solidFill>
                <a:latin typeface="Times New Roman" pitchFamily="18" charset="0"/>
              </a:rPr>
              <a:t>(2 </a:t>
            </a:r>
            <a:r>
              <a:rPr lang="en-US" sz="1700" i="0" u="none" dirty="0" err="1">
                <a:solidFill>
                  <a:srgbClr val="C90C07"/>
                </a:solidFill>
                <a:latin typeface="Times New Roman" pitchFamily="18" charset="0"/>
              </a:rPr>
              <a:t>md</a:t>
            </a:r>
            <a:r>
              <a:rPr lang="en-US" sz="1700" i="0" u="none" dirty="0">
                <a:solidFill>
                  <a:srgbClr val="C90C07"/>
                </a:solidFill>
                <a:latin typeface="Times New Roman" pitchFamily="18" charset="0"/>
              </a:rPr>
              <a:t>)</a:t>
            </a:r>
          </a:p>
        </p:txBody>
      </p:sp>
      <p:sp>
        <p:nvSpPr>
          <p:cNvPr id="1393677" name="AutoShape 13"/>
          <p:cNvSpPr>
            <a:spLocks noChangeArrowheads="1"/>
          </p:cNvSpPr>
          <p:nvPr/>
        </p:nvSpPr>
        <p:spPr bwMode="auto">
          <a:xfrm>
            <a:off x="2987920" y="1958975"/>
            <a:ext cx="2016369" cy="965200"/>
          </a:xfrm>
          <a:prstGeom prst="chevron">
            <a:avLst>
              <a:gd name="adj" fmla="val 56579"/>
            </a:avLst>
          </a:prstGeom>
          <a:solidFill>
            <a:srgbClr val="99FFCC"/>
          </a:solidFill>
          <a:ln w="9525">
            <a:solidFill>
              <a:schemeClr val="tx1"/>
            </a:solidFill>
            <a:miter lim="800000"/>
            <a:headEnd/>
            <a:tailEnd/>
          </a:ln>
          <a:effectLst/>
        </p:spPr>
        <p:txBody>
          <a:bodyPr wrap="none" anchor="ctr"/>
          <a:lstStyle/>
          <a:p>
            <a:endParaRPr lang="id-ID"/>
          </a:p>
        </p:txBody>
      </p:sp>
      <p:sp>
        <p:nvSpPr>
          <p:cNvPr id="1393678" name="Text Box 14"/>
          <p:cNvSpPr txBox="1">
            <a:spLocks noChangeArrowheads="1"/>
          </p:cNvSpPr>
          <p:nvPr/>
        </p:nvSpPr>
        <p:spPr bwMode="auto">
          <a:xfrm>
            <a:off x="3420208" y="2133601"/>
            <a:ext cx="1439008" cy="739775"/>
          </a:xfrm>
          <a:prstGeom prst="rect">
            <a:avLst/>
          </a:prstGeom>
          <a:noFill/>
          <a:ln w="9525">
            <a:noFill/>
            <a:miter lim="800000"/>
            <a:headEnd/>
            <a:tailEnd/>
          </a:ln>
          <a:effectLst/>
        </p:spPr>
        <p:txBody>
          <a:bodyPr>
            <a:spAutoFit/>
          </a:bodyPr>
          <a:lstStyle/>
          <a:p>
            <a:pPr>
              <a:spcBef>
                <a:spcPct val="50000"/>
              </a:spcBef>
            </a:pPr>
            <a:r>
              <a:rPr lang="en-US" sz="1700" i="0" u="none" dirty="0" err="1">
                <a:solidFill>
                  <a:schemeClr val="tx2">
                    <a:lumMod val="75000"/>
                  </a:schemeClr>
                </a:solidFill>
                <a:latin typeface="Times New Roman" pitchFamily="18" charset="0"/>
              </a:rPr>
              <a:t>Dokumentasi</a:t>
            </a:r>
            <a:endParaRPr lang="en-US" sz="1700" i="0" u="none" dirty="0">
              <a:solidFill>
                <a:schemeClr val="tx2">
                  <a:lumMod val="75000"/>
                </a:schemeClr>
              </a:solidFill>
              <a:latin typeface="Times New Roman" pitchFamily="18" charset="0"/>
            </a:endParaRPr>
          </a:p>
          <a:p>
            <a:pPr>
              <a:spcBef>
                <a:spcPct val="50000"/>
              </a:spcBef>
            </a:pPr>
            <a:r>
              <a:rPr lang="en-US" sz="1700" i="0" u="none" dirty="0">
                <a:solidFill>
                  <a:srgbClr val="C90C07"/>
                </a:solidFill>
                <a:latin typeface="Times New Roman" pitchFamily="18" charset="0"/>
              </a:rPr>
              <a:t>(40-60 </a:t>
            </a:r>
            <a:r>
              <a:rPr lang="en-US" sz="1700" i="0" u="none" dirty="0" err="1">
                <a:solidFill>
                  <a:srgbClr val="C90C07"/>
                </a:solidFill>
                <a:latin typeface="Times New Roman" pitchFamily="18" charset="0"/>
              </a:rPr>
              <a:t>md</a:t>
            </a:r>
            <a:r>
              <a:rPr lang="en-US" sz="1700" i="0" u="none" dirty="0">
                <a:solidFill>
                  <a:srgbClr val="C90C07"/>
                </a:solidFill>
                <a:latin typeface="Times New Roman" pitchFamily="18" charset="0"/>
              </a:rPr>
              <a:t>)</a:t>
            </a:r>
          </a:p>
        </p:txBody>
      </p:sp>
      <p:sp>
        <p:nvSpPr>
          <p:cNvPr id="1393680" name="AutoShape 16"/>
          <p:cNvSpPr>
            <a:spLocks noChangeArrowheads="1"/>
          </p:cNvSpPr>
          <p:nvPr/>
        </p:nvSpPr>
        <p:spPr bwMode="auto">
          <a:xfrm>
            <a:off x="6516566" y="1958975"/>
            <a:ext cx="2088173" cy="965200"/>
          </a:xfrm>
          <a:prstGeom prst="chevron">
            <a:avLst>
              <a:gd name="adj" fmla="val 58594"/>
            </a:avLst>
          </a:prstGeom>
          <a:solidFill>
            <a:srgbClr val="008000"/>
          </a:solidFill>
          <a:ln w="9525">
            <a:solidFill>
              <a:schemeClr val="tx1"/>
            </a:solidFill>
            <a:miter lim="800000"/>
            <a:headEnd/>
            <a:tailEnd/>
          </a:ln>
          <a:effectLst/>
        </p:spPr>
        <p:txBody>
          <a:bodyPr wrap="none" anchor="ctr"/>
          <a:lstStyle/>
          <a:p>
            <a:endParaRPr lang="id-ID"/>
          </a:p>
        </p:txBody>
      </p:sp>
      <p:sp>
        <p:nvSpPr>
          <p:cNvPr id="1393681" name="Text Box 17"/>
          <p:cNvSpPr txBox="1">
            <a:spLocks noChangeArrowheads="1"/>
          </p:cNvSpPr>
          <p:nvPr/>
        </p:nvSpPr>
        <p:spPr bwMode="auto">
          <a:xfrm>
            <a:off x="7092461" y="2060576"/>
            <a:ext cx="1225062" cy="739775"/>
          </a:xfrm>
          <a:prstGeom prst="rect">
            <a:avLst/>
          </a:prstGeom>
          <a:noFill/>
          <a:ln w="9525">
            <a:noFill/>
            <a:miter lim="800000"/>
            <a:headEnd/>
            <a:tailEnd/>
          </a:ln>
          <a:effectLst/>
        </p:spPr>
        <p:txBody>
          <a:bodyPr>
            <a:spAutoFit/>
          </a:bodyPr>
          <a:lstStyle/>
          <a:p>
            <a:pPr>
              <a:spcBef>
                <a:spcPct val="50000"/>
              </a:spcBef>
            </a:pPr>
            <a:r>
              <a:rPr lang="en-US" sz="1700" i="0" u="none">
                <a:solidFill>
                  <a:srgbClr val="FFFF00"/>
                </a:solidFill>
                <a:latin typeface="Times New Roman" pitchFamily="18" charset="0"/>
              </a:rPr>
              <a:t>Sertifikasi</a:t>
            </a:r>
          </a:p>
          <a:p>
            <a:pPr>
              <a:spcBef>
                <a:spcPct val="50000"/>
              </a:spcBef>
            </a:pPr>
            <a:r>
              <a:rPr lang="en-US" sz="1700" i="0" u="none">
                <a:solidFill>
                  <a:srgbClr val="FFFF00"/>
                </a:solidFill>
                <a:latin typeface="Times New Roman" pitchFamily="18" charset="0"/>
              </a:rPr>
              <a:t>  (4 md)</a:t>
            </a:r>
          </a:p>
        </p:txBody>
      </p:sp>
      <p:grpSp>
        <p:nvGrpSpPr>
          <p:cNvPr id="3" name="Group 45"/>
          <p:cNvGrpSpPr>
            <a:grpSpLocks/>
          </p:cNvGrpSpPr>
          <p:nvPr/>
        </p:nvGrpSpPr>
        <p:grpSpPr bwMode="auto">
          <a:xfrm>
            <a:off x="539262" y="2924176"/>
            <a:ext cx="8280889" cy="1833563"/>
            <a:chOff x="368" y="1842"/>
            <a:chExt cx="5651" cy="1155"/>
          </a:xfrm>
        </p:grpSpPr>
        <p:sp>
          <p:nvSpPr>
            <p:cNvPr id="1393683" name="AutoShape 19"/>
            <p:cNvSpPr>
              <a:spLocks noChangeArrowheads="1"/>
            </p:cNvSpPr>
            <p:nvPr/>
          </p:nvSpPr>
          <p:spPr bwMode="auto">
            <a:xfrm>
              <a:off x="1502" y="2386"/>
              <a:ext cx="1277" cy="610"/>
            </a:xfrm>
            <a:prstGeom prst="chevron">
              <a:avLst>
                <a:gd name="adj" fmla="val 52336"/>
              </a:avLst>
            </a:prstGeom>
            <a:solidFill>
              <a:srgbClr val="CCFFCC"/>
            </a:solidFill>
            <a:ln w="9525">
              <a:solidFill>
                <a:schemeClr val="tx1"/>
              </a:solidFill>
              <a:miter lim="800000"/>
              <a:headEnd/>
              <a:tailEnd/>
            </a:ln>
            <a:effectLst>
              <a:outerShdw dist="107763" dir="2700000" algn="ctr" rotWithShape="0">
                <a:schemeClr val="bg2"/>
              </a:outerShdw>
            </a:effectLst>
          </p:spPr>
          <p:txBody>
            <a:bodyPr wrap="none" lIns="113002" tIns="56501" rIns="113002" bIns="56501" anchor="ctr"/>
            <a:lstStyle/>
            <a:p>
              <a:pPr algn="ctr" defTabSz="1130300"/>
              <a:r>
                <a:rPr lang="en-US" sz="1700" i="0" u="none" dirty="0" err="1">
                  <a:solidFill>
                    <a:srgbClr val="990033"/>
                  </a:solidFill>
                  <a:latin typeface="Times New Roman" pitchFamily="18" charset="0"/>
                </a:rPr>
                <a:t>Tahap</a:t>
              </a:r>
              <a:r>
                <a:rPr lang="en-US" sz="1700" i="0" u="none" dirty="0">
                  <a:solidFill>
                    <a:srgbClr val="990033"/>
                  </a:solidFill>
                  <a:latin typeface="Times New Roman" pitchFamily="18" charset="0"/>
                </a:rPr>
                <a:t> 2</a:t>
              </a:r>
            </a:p>
            <a:p>
              <a:pPr algn="ctr" defTabSz="1130300"/>
              <a:r>
                <a:rPr lang="en-US" sz="1700" i="0" u="none" dirty="0">
                  <a:solidFill>
                    <a:srgbClr val="990033"/>
                  </a:solidFill>
                  <a:latin typeface="Times New Roman" pitchFamily="18" charset="0"/>
                </a:rPr>
                <a:t>      </a:t>
              </a:r>
              <a:r>
                <a:rPr lang="en-US" sz="1700" i="0" u="none" dirty="0" err="1">
                  <a:solidFill>
                    <a:srgbClr val="990033"/>
                  </a:solidFill>
                  <a:latin typeface="Times New Roman" pitchFamily="18" charset="0"/>
                </a:rPr>
                <a:t>Penyusunan</a:t>
              </a:r>
              <a:endParaRPr lang="en-US" sz="1700" i="0" u="none" dirty="0">
                <a:solidFill>
                  <a:srgbClr val="990033"/>
                </a:solidFill>
                <a:latin typeface="Times New Roman" pitchFamily="18" charset="0"/>
              </a:endParaRPr>
            </a:p>
            <a:p>
              <a:pPr algn="ctr" defTabSz="1130300"/>
              <a:r>
                <a:rPr lang="en-US" sz="1700" i="0" u="none" dirty="0">
                  <a:solidFill>
                    <a:srgbClr val="990033"/>
                  </a:solidFill>
                  <a:latin typeface="Times New Roman" pitchFamily="18" charset="0"/>
                </a:rPr>
                <a:t>     PM, PR, IK</a:t>
              </a:r>
              <a:endParaRPr lang="en-US" sz="1700" i="0" u="none" dirty="0">
                <a:latin typeface="Times New Roman" pitchFamily="18" charset="0"/>
              </a:endParaRPr>
            </a:p>
          </p:txBody>
        </p:sp>
        <p:sp>
          <p:nvSpPr>
            <p:cNvPr id="1393684" name="AutoShape 20"/>
            <p:cNvSpPr>
              <a:spLocks noChangeArrowheads="1"/>
            </p:cNvSpPr>
            <p:nvPr/>
          </p:nvSpPr>
          <p:spPr bwMode="auto">
            <a:xfrm>
              <a:off x="2579" y="2386"/>
              <a:ext cx="1278" cy="610"/>
            </a:xfrm>
            <a:prstGeom prst="chevron">
              <a:avLst>
                <a:gd name="adj" fmla="val 52377"/>
              </a:avLst>
            </a:prstGeom>
            <a:solidFill>
              <a:srgbClr val="99FF99"/>
            </a:solidFill>
            <a:ln w="9525">
              <a:solidFill>
                <a:schemeClr val="tx1"/>
              </a:solidFill>
              <a:miter lim="800000"/>
              <a:headEnd/>
              <a:tailEnd/>
            </a:ln>
            <a:effectLst>
              <a:outerShdw dist="107763" dir="2700000" algn="ctr" rotWithShape="0">
                <a:schemeClr val="bg2"/>
              </a:outerShdw>
            </a:effectLst>
          </p:spPr>
          <p:txBody>
            <a:bodyPr wrap="none" lIns="113002" tIns="56501" rIns="113002" bIns="56501" anchor="ctr"/>
            <a:lstStyle/>
            <a:p>
              <a:pPr algn="ctr" defTabSz="1130300"/>
              <a:r>
                <a:rPr lang="en-US" sz="1700" i="0" u="none">
                  <a:solidFill>
                    <a:srgbClr val="990033"/>
                  </a:solidFill>
                  <a:latin typeface="Times New Roman" pitchFamily="18" charset="0"/>
                </a:rPr>
                <a:t>Tahap 3</a:t>
              </a:r>
            </a:p>
            <a:p>
              <a:pPr algn="ctr" defTabSz="1130300"/>
              <a:r>
                <a:rPr lang="en-US" sz="1700" i="0" u="none">
                  <a:solidFill>
                    <a:srgbClr val="990033"/>
                  </a:solidFill>
                  <a:latin typeface="Times New Roman" pitchFamily="18" charset="0"/>
                </a:rPr>
                <a:t>      Pelatihan</a:t>
              </a:r>
            </a:p>
            <a:p>
              <a:pPr algn="ctr" defTabSz="1130300"/>
              <a:r>
                <a:rPr lang="en-US" sz="1700" i="0" u="none">
                  <a:solidFill>
                    <a:srgbClr val="990033"/>
                  </a:solidFill>
                  <a:latin typeface="Times New Roman" pitchFamily="18" charset="0"/>
                </a:rPr>
                <a:t>AI, AD, dll.</a:t>
              </a:r>
              <a:endParaRPr lang="en-US" sz="1700" i="0" u="none">
                <a:latin typeface="Times New Roman" pitchFamily="18" charset="0"/>
              </a:endParaRPr>
            </a:p>
          </p:txBody>
        </p:sp>
        <p:sp>
          <p:nvSpPr>
            <p:cNvPr id="1393685" name="AutoShape 21"/>
            <p:cNvSpPr>
              <a:spLocks noChangeArrowheads="1"/>
            </p:cNvSpPr>
            <p:nvPr/>
          </p:nvSpPr>
          <p:spPr bwMode="auto">
            <a:xfrm>
              <a:off x="3664" y="2387"/>
              <a:ext cx="1278" cy="610"/>
            </a:xfrm>
            <a:prstGeom prst="chevron">
              <a:avLst>
                <a:gd name="adj" fmla="val 52377"/>
              </a:avLst>
            </a:prstGeom>
            <a:solidFill>
              <a:srgbClr val="66FF99"/>
            </a:solidFill>
            <a:ln w="9525">
              <a:solidFill>
                <a:schemeClr val="tx1"/>
              </a:solidFill>
              <a:miter lim="800000"/>
              <a:headEnd/>
              <a:tailEnd/>
            </a:ln>
            <a:effectLst>
              <a:outerShdw dist="107763" dir="2700000" algn="ctr" rotWithShape="0">
                <a:schemeClr val="bg2"/>
              </a:outerShdw>
            </a:effectLst>
          </p:spPr>
          <p:txBody>
            <a:bodyPr wrap="none" lIns="113002" tIns="56501" rIns="113002" bIns="56501" anchor="ctr"/>
            <a:lstStyle/>
            <a:p>
              <a:pPr algn="ctr" defTabSz="1130300"/>
              <a:r>
                <a:rPr lang="en-US" sz="1700" i="0" u="none">
                  <a:solidFill>
                    <a:srgbClr val="990033"/>
                  </a:solidFill>
                  <a:latin typeface="Times New Roman" pitchFamily="18" charset="0"/>
                </a:rPr>
                <a:t>Tahap 4</a:t>
              </a:r>
            </a:p>
            <a:p>
              <a:pPr algn="ctr" defTabSz="1130300"/>
              <a:r>
                <a:rPr lang="en-US" sz="1700" i="0" u="none">
                  <a:solidFill>
                    <a:srgbClr val="990033"/>
                  </a:solidFill>
                  <a:latin typeface="Times New Roman" pitchFamily="18" charset="0"/>
                </a:rPr>
                <a:t>           Audit Intrnl &amp;</a:t>
              </a:r>
            </a:p>
            <a:p>
              <a:pPr algn="ctr" defTabSz="1130300">
                <a:spcBef>
                  <a:spcPct val="25000"/>
                </a:spcBef>
              </a:pPr>
              <a:r>
                <a:rPr lang="en-US" sz="1700" i="0" u="none">
                  <a:solidFill>
                    <a:srgbClr val="990033"/>
                  </a:solidFill>
                  <a:latin typeface="Times New Roman" pitchFamily="18" charset="0"/>
                </a:rPr>
                <a:t>      Man, Rev.      </a:t>
              </a:r>
              <a:endParaRPr lang="en-US" sz="1700" i="0" u="none">
                <a:latin typeface="Times New Roman" pitchFamily="18" charset="0"/>
              </a:endParaRPr>
            </a:p>
          </p:txBody>
        </p:sp>
        <p:sp>
          <p:nvSpPr>
            <p:cNvPr id="1393686" name="Line 22"/>
            <p:cNvSpPr>
              <a:spLocks noChangeShapeType="1"/>
            </p:cNvSpPr>
            <p:nvPr/>
          </p:nvSpPr>
          <p:spPr bwMode="auto">
            <a:xfrm flipH="1">
              <a:off x="368" y="1842"/>
              <a:ext cx="1671" cy="544"/>
            </a:xfrm>
            <a:prstGeom prst="line">
              <a:avLst/>
            </a:prstGeom>
            <a:noFill/>
            <a:ln w="25400">
              <a:solidFill>
                <a:schemeClr val="tx1"/>
              </a:solidFill>
              <a:round/>
              <a:headEnd/>
              <a:tailEnd/>
            </a:ln>
            <a:effectLst/>
          </p:spPr>
          <p:txBody>
            <a:bodyPr/>
            <a:lstStyle/>
            <a:p>
              <a:endParaRPr lang="id-ID"/>
            </a:p>
          </p:txBody>
        </p:sp>
        <p:sp>
          <p:nvSpPr>
            <p:cNvPr id="1393687" name="Line 23"/>
            <p:cNvSpPr>
              <a:spLocks noChangeShapeType="1"/>
            </p:cNvSpPr>
            <p:nvPr/>
          </p:nvSpPr>
          <p:spPr bwMode="auto">
            <a:xfrm>
              <a:off x="3071" y="1842"/>
              <a:ext cx="2653" cy="544"/>
            </a:xfrm>
            <a:prstGeom prst="line">
              <a:avLst/>
            </a:prstGeom>
            <a:noFill/>
            <a:ln w="25400">
              <a:solidFill>
                <a:schemeClr val="tx1"/>
              </a:solidFill>
              <a:round/>
              <a:headEnd/>
              <a:tailEnd/>
            </a:ln>
            <a:effectLst/>
          </p:spPr>
          <p:txBody>
            <a:bodyPr/>
            <a:lstStyle/>
            <a:p>
              <a:endParaRPr lang="id-ID"/>
            </a:p>
          </p:txBody>
        </p:sp>
        <p:sp>
          <p:nvSpPr>
            <p:cNvPr id="1393688" name="AutoShape 24"/>
            <p:cNvSpPr>
              <a:spLocks noChangeArrowheads="1"/>
            </p:cNvSpPr>
            <p:nvPr/>
          </p:nvSpPr>
          <p:spPr bwMode="auto">
            <a:xfrm>
              <a:off x="368" y="2386"/>
              <a:ext cx="1277" cy="610"/>
            </a:xfrm>
            <a:prstGeom prst="chevron">
              <a:avLst>
                <a:gd name="adj" fmla="val 52336"/>
              </a:avLst>
            </a:prstGeom>
            <a:solidFill>
              <a:srgbClr val="CCFFFF"/>
            </a:solidFill>
            <a:ln w="9525">
              <a:solidFill>
                <a:schemeClr val="tx1"/>
              </a:solidFill>
              <a:miter lim="800000"/>
              <a:headEnd/>
              <a:tailEnd/>
            </a:ln>
            <a:effectLst>
              <a:outerShdw dist="107763" dir="2700000" algn="ctr" rotWithShape="0">
                <a:schemeClr val="bg2"/>
              </a:outerShdw>
            </a:effectLst>
          </p:spPr>
          <p:txBody>
            <a:bodyPr wrap="none" lIns="113002" tIns="56501" rIns="113002" bIns="56501" anchor="ctr"/>
            <a:lstStyle/>
            <a:p>
              <a:pPr algn="ctr" defTabSz="1130300"/>
              <a:r>
                <a:rPr lang="en-US" sz="1700" i="0" u="none">
                  <a:solidFill>
                    <a:srgbClr val="990033"/>
                  </a:solidFill>
                  <a:latin typeface="Times New Roman" pitchFamily="18" charset="0"/>
                </a:rPr>
                <a:t>  Tahap 1</a:t>
              </a:r>
            </a:p>
            <a:p>
              <a:pPr algn="ctr" defTabSz="1130300"/>
              <a:r>
                <a:rPr lang="en-US" sz="1700" i="0" u="none">
                  <a:solidFill>
                    <a:srgbClr val="990033"/>
                  </a:solidFill>
                  <a:latin typeface="Times New Roman" pitchFamily="18" charset="0"/>
                </a:rPr>
                <a:t>         Pemahaman/</a:t>
              </a:r>
            </a:p>
            <a:p>
              <a:pPr algn="ctr" defTabSz="1130300"/>
              <a:r>
                <a:rPr lang="en-US" sz="1700" i="0" u="none">
                  <a:solidFill>
                    <a:srgbClr val="990033"/>
                  </a:solidFill>
                  <a:latin typeface="Times New Roman" pitchFamily="18" charset="0"/>
                </a:rPr>
                <a:t>    Pelatihan</a:t>
              </a:r>
              <a:r>
                <a:rPr lang="en-US" sz="1700" i="0" u="none">
                  <a:latin typeface="Times New Roman" pitchFamily="18" charset="0"/>
                </a:rPr>
                <a:t>.</a:t>
              </a:r>
            </a:p>
          </p:txBody>
        </p:sp>
        <p:sp>
          <p:nvSpPr>
            <p:cNvPr id="1393689" name="AutoShape 25"/>
            <p:cNvSpPr>
              <a:spLocks noChangeArrowheads="1"/>
            </p:cNvSpPr>
            <p:nvPr/>
          </p:nvSpPr>
          <p:spPr bwMode="auto">
            <a:xfrm>
              <a:off x="4742" y="2386"/>
              <a:ext cx="1277" cy="610"/>
            </a:xfrm>
            <a:prstGeom prst="chevron">
              <a:avLst>
                <a:gd name="adj" fmla="val 52336"/>
              </a:avLst>
            </a:prstGeom>
            <a:solidFill>
              <a:srgbClr val="66FFCC"/>
            </a:solidFill>
            <a:ln w="9525">
              <a:solidFill>
                <a:schemeClr val="tx1"/>
              </a:solidFill>
              <a:miter lim="800000"/>
              <a:headEnd/>
              <a:tailEnd/>
            </a:ln>
            <a:effectLst>
              <a:outerShdw dist="107763" dir="2700000" algn="ctr" rotWithShape="0">
                <a:schemeClr val="bg2"/>
              </a:outerShdw>
            </a:effectLst>
          </p:spPr>
          <p:txBody>
            <a:bodyPr wrap="none" lIns="113002" tIns="56501" rIns="113002" bIns="56501" anchor="ctr"/>
            <a:lstStyle/>
            <a:p>
              <a:pPr algn="ctr" defTabSz="1130300"/>
              <a:r>
                <a:rPr lang="en-US" sz="1700" i="0" u="none">
                  <a:solidFill>
                    <a:srgbClr val="990033"/>
                  </a:solidFill>
                  <a:latin typeface="Times New Roman" pitchFamily="18" charset="0"/>
                </a:rPr>
                <a:t>Tahap 5</a:t>
              </a:r>
            </a:p>
            <a:p>
              <a:pPr algn="ctr" defTabSz="1130300"/>
              <a:r>
                <a:rPr lang="en-US" sz="1700" i="0" u="none">
                  <a:solidFill>
                    <a:srgbClr val="990033"/>
                  </a:solidFill>
                  <a:latin typeface="Times New Roman" pitchFamily="18" charset="0"/>
                </a:rPr>
                <a:t>    Verifikasi</a:t>
              </a:r>
            </a:p>
            <a:p>
              <a:pPr algn="ctr" defTabSz="1130300"/>
              <a:r>
                <a:rPr lang="en-US" sz="1700" i="0" u="none">
                  <a:solidFill>
                    <a:srgbClr val="990033"/>
                  </a:solidFill>
                  <a:latin typeface="Times New Roman" pitchFamily="18" charset="0"/>
                </a:rPr>
                <a:t>          Dokumen</a:t>
              </a:r>
              <a:r>
                <a:rPr lang="en-US" sz="1700" u="none">
                  <a:solidFill>
                    <a:srgbClr val="990033"/>
                  </a:solidFill>
                  <a:latin typeface="Times New Roman" pitchFamily="18" charset="0"/>
                </a:rPr>
                <a:t>      </a:t>
              </a:r>
            </a:p>
          </p:txBody>
        </p:sp>
        <p:sp>
          <p:nvSpPr>
            <p:cNvPr id="1393690" name="Line 26"/>
            <p:cNvSpPr>
              <a:spLocks noChangeShapeType="1"/>
            </p:cNvSpPr>
            <p:nvPr/>
          </p:nvSpPr>
          <p:spPr bwMode="auto">
            <a:xfrm flipH="1">
              <a:off x="1302" y="1842"/>
              <a:ext cx="835" cy="544"/>
            </a:xfrm>
            <a:prstGeom prst="line">
              <a:avLst/>
            </a:prstGeom>
            <a:noFill/>
            <a:ln w="25400">
              <a:solidFill>
                <a:schemeClr val="tx1"/>
              </a:solidFill>
              <a:round/>
              <a:headEnd/>
              <a:tailEnd/>
            </a:ln>
            <a:effectLst/>
          </p:spPr>
          <p:txBody>
            <a:bodyPr/>
            <a:lstStyle/>
            <a:p>
              <a:endParaRPr lang="id-ID"/>
            </a:p>
          </p:txBody>
        </p:sp>
        <p:sp>
          <p:nvSpPr>
            <p:cNvPr id="1393691" name="Line 27"/>
            <p:cNvSpPr>
              <a:spLocks noChangeShapeType="1"/>
            </p:cNvSpPr>
            <p:nvPr/>
          </p:nvSpPr>
          <p:spPr bwMode="auto">
            <a:xfrm flipH="1">
              <a:off x="1498" y="1842"/>
              <a:ext cx="688" cy="544"/>
            </a:xfrm>
            <a:prstGeom prst="line">
              <a:avLst/>
            </a:prstGeom>
            <a:noFill/>
            <a:ln w="25400">
              <a:solidFill>
                <a:schemeClr val="tx1"/>
              </a:solidFill>
              <a:round/>
              <a:headEnd/>
              <a:tailEnd/>
            </a:ln>
            <a:effectLst/>
          </p:spPr>
          <p:txBody>
            <a:bodyPr/>
            <a:lstStyle/>
            <a:p>
              <a:endParaRPr lang="id-ID"/>
            </a:p>
          </p:txBody>
        </p:sp>
        <p:sp>
          <p:nvSpPr>
            <p:cNvPr id="1393692" name="Line 28"/>
            <p:cNvSpPr>
              <a:spLocks noChangeShapeType="1"/>
            </p:cNvSpPr>
            <p:nvPr/>
          </p:nvSpPr>
          <p:spPr bwMode="auto">
            <a:xfrm>
              <a:off x="2333" y="1842"/>
              <a:ext cx="99" cy="544"/>
            </a:xfrm>
            <a:prstGeom prst="line">
              <a:avLst/>
            </a:prstGeom>
            <a:noFill/>
            <a:ln w="25400">
              <a:solidFill>
                <a:schemeClr val="tx1"/>
              </a:solidFill>
              <a:round/>
              <a:headEnd/>
              <a:tailEnd/>
            </a:ln>
            <a:effectLst/>
          </p:spPr>
          <p:txBody>
            <a:bodyPr/>
            <a:lstStyle/>
            <a:p>
              <a:endParaRPr lang="id-ID"/>
            </a:p>
          </p:txBody>
        </p:sp>
        <p:sp>
          <p:nvSpPr>
            <p:cNvPr id="1393693" name="Line 29"/>
            <p:cNvSpPr>
              <a:spLocks noChangeShapeType="1"/>
            </p:cNvSpPr>
            <p:nvPr/>
          </p:nvSpPr>
          <p:spPr bwMode="auto">
            <a:xfrm>
              <a:off x="2383" y="1842"/>
              <a:ext cx="196" cy="544"/>
            </a:xfrm>
            <a:prstGeom prst="line">
              <a:avLst/>
            </a:prstGeom>
            <a:noFill/>
            <a:ln w="25400">
              <a:solidFill>
                <a:schemeClr val="tx1"/>
              </a:solidFill>
              <a:round/>
              <a:headEnd/>
              <a:tailEnd/>
            </a:ln>
            <a:effectLst/>
          </p:spPr>
          <p:txBody>
            <a:bodyPr/>
            <a:lstStyle/>
            <a:p>
              <a:endParaRPr lang="id-ID"/>
            </a:p>
          </p:txBody>
        </p:sp>
        <p:sp>
          <p:nvSpPr>
            <p:cNvPr id="1393694" name="Line 30"/>
            <p:cNvSpPr>
              <a:spLocks noChangeShapeType="1"/>
            </p:cNvSpPr>
            <p:nvPr/>
          </p:nvSpPr>
          <p:spPr bwMode="auto">
            <a:xfrm>
              <a:off x="2530" y="1842"/>
              <a:ext cx="983" cy="544"/>
            </a:xfrm>
            <a:prstGeom prst="line">
              <a:avLst/>
            </a:prstGeom>
            <a:noFill/>
            <a:ln w="25400">
              <a:solidFill>
                <a:schemeClr val="tx1"/>
              </a:solidFill>
              <a:round/>
              <a:headEnd/>
              <a:tailEnd/>
            </a:ln>
            <a:effectLst/>
          </p:spPr>
          <p:txBody>
            <a:bodyPr/>
            <a:lstStyle/>
            <a:p>
              <a:endParaRPr lang="id-ID"/>
            </a:p>
          </p:txBody>
        </p:sp>
        <p:sp>
          <p:nvSpPr>
            <p:cNvPr id="1393695" name="Line 31"/>
            <p:cNvSpPr>
              <a:spLocks noChangeShapeType="1"/>
            </p:cNvSpPr>
            <p:nvPr/>
          </p:nvSpPr>
          <p:spPr bwMode="auto">
            <a:xfrm>
              <a:off x="2628" y="1842"/>
              <a:ext cx="1032" cy="544"/>
            </a:xfrm>
            <a:prstGeom prst="line">
              <a:avLst/>
            </a:prstGeom>
            <a:noFill/>
            <a:ln w="25400">
              <a:solidFill>
                <a:schemeClr val="tx1"/>
              </a:solidFill>
              <a:round/>
              <a:headEnd/>
              <a:tailEnd/>
            </a:ln>
            <a:effectLst/>
          </p:spPr>
          <p:txBody>
            <a:bodyPr/>
            <a:lstStyle/>
            <a:p>
              <a:endParaRPr lang="id-ID"/>
            </a:p>
          </p:txBody>
        </p:sp>
        <p:sp>
          <p:nvSpPr>
            <p:cNvPr id="1393696" name="Line 32"/>
            <p:cNvSpPr>
              <a:spLocks noChangeShapeType="1"/>
            </p:cNvSpPr>
            <p:nvPr/>
          </p:nvSpPr>
          <p:spPr bwMode="auto">
            <a:xfrm>
              <a:off x="2775" y="1842"/>
              <a:ext cx="1819" cy="544"/>
            </a:xfrm>
            <a:prstGeom prst="line">
              <a:avLst/>
            </a:prstGeom>
            <a:noFill/>
            <a:ln w="25400">
              <a:solidFill>
                <a:schemeClr val="tx1"/>
              </a:solidFill>
              <a:round/>
              <a:headEnd/>
              <a:tailEnd/>
            </a:ln>
            <a:effectLst/>
          </p:spPr>
          <p:txBody>
            <a:bodyPr/>
            <a:lstStyle/>
            <a:p>
              <a:endParaRPr lang="id-ID"/>
            </a:p>
          </p:txBody>
        </p:sp>
        <p:sp>
          <p:nvSpPr>
            <p:cNvPr id="1393697" name="Line 33"/>
            <p:cNvSpPr>
              <a:spLocks noChangeShapeType="1"/>
            </p:cNvSpPr>
            <p:nvPr/>
          </p:nvSpPr>
          <p:spPr bwMode="auto">
            <a:xfrm>
              <a:off x="2874" y="1842"/>
              <a:ext cx="1868" cy="544"/>
            </a:xfrm>
            <a:prstGeom prst="line">
              <a:avLst/>
            </a:prstGeom>
            <a:noFill/>
            <a:ln w="25400">
              <a:solidFill>
                <a:schemeClr val="tx1"/>
              </a:solidFill>
              <a:round/>
              <a:headEnd/>
              <a:tailEnd/>
            </a:ln>
            <a:effectLst/>
          </p:spPr>
          <p:txBody>
            <a:bodyPr/>
            <a:lstStyle/>
            <a:p>
              <a:endParaRPr lang="id-ID"/>
            </a:p>
          </p:txBody>
        </p:sp>
      </p:grpSp>
      <p:sp>
        <p:nvSpPr>
          <p:cNvPr id="1393699" name="AutoShape 35"/>
          <p:cNvSpPr>
            <a:spLocks noChangeArrowheads="1"/>
          </p:cNvSpPr>
          <p:nvPr/>
        </p:nvSpPr>
        <p:spPr bwMode="auto">
          <a:xfrm>
            <a:off x="4787412" y="1958975"/>
            <a:ext cx="2016369" cy="965200"/>
          </a:xfrm>
          <a:prstGeom prst="chevron">
            <a:avLst>
              <a:gd name="adj" fmla="val 56579"/>
            </a:avLst>
          </a:prstGeom>
          <a:solidFill>
            <a:srgbClr val="00FF99"/>
          </a:solidFill>
          <a:ln w="9525">
            <a:solidFill>
              <a:schemeClr val="tx1"/>
            </a:solidFill>
            <a:miter lim="800000"/>
            <a:headEnd/>
            <a:tailEnd/>
          </a:ln>
          <a:effectLst/>
        </p:spPr>
        <p:txBody>
          <a:bodyPr wrap="none" anchor="ctr"/>
          <a:lstStyle/>
          <a:p>
            <a:endParaRPr lang="id-ID"/>
          </a:p>
        </p:txBody>
      </p:sp>
      <p:sp>
        <p:nvSpPr>
          <p:cNvPr id="1393700" name="Text Box 36"/>
          <p:cNvSpPr txBox="1">
            <a:spLocks noChangeArrowheads="1"/>
          </p:cNvSpPr>
          <p:nvPr/>
        </p:nvSpPr>
        <p:spPr bwMode="auto">
          <a:xfrm>
            <a:off x="5084885" y="2060576"/>
            <a:ext cx="1729154" cy="739775"/>
          </a:xfrm>
          <a:prstGeom prst="rect">
            <a:avLst/>
          </a:prstGeom>
          <a:noFill/>
          <a:ln w="9525">
            <a:noFill/>
            <a:miter lim="800000"/>
            <a:headEnd/>
            <a:tailEnd/>
          </a:ln>
          <a:effectLst/>
        </p:spPr>
        <p:txBody>
          <a:bodyPr>
            <a:spAutoFit/>
          </a:bodyPr>
          <a:lstStyle/>
          <a:p>
            <a:pPr>
              <a:spcBef>
                <a:spcPct val="50000"/>
              </a:spcBef>
            </a:pPr>
            <a:r>
              <a:rPr lang="en-US" sz="1700" i="0" u="none" dirty="0">
                <a:solidFill>
                  <a:schemeClr val="tx2">
                    <a:lumMod val="75000"/>
                  </a:schemeClr>
                </a:solidFill>
                <a:latin typeface="Times New Roman" pitchFamily="18" charset="0"/>
              </a:rPr>
              <a:t>Audit by </a:t>
            </a:r>
            <a:r>
              <a:rPr lang="en-US" sz="1700" i="0" u="none" dirty="0" err="1">
                <a:solidFill>
                  <a:schemeClr val="tx2">
                    <a:lumMod val="75000"/>
                  </a:schemeClr>
                </a:solidFill>
                <a:latin typeface="Times New Roman" pitchFamily="18" charset="0"/>
              </a:rPr>
              <a:t>Conslt</a:t>
            </a:r>
            <a:endParaRPr lang="en-US" sz="1700" i="0" u="none" dirty="0">
              <a:solidFill>
                <a:schemeClr val="tx2">
                  <a:lumMod val="75000"/>
                </a:schemeClr>
              </a:solidFill>
              <a:latin typeface="Times New Roman" pitchFamily="18" charset="0"/>
            </a:endParaRPr>
          </a:p>
          <a:p>
            <a:pPr>
              <a:spcBef>
                <a:spcPct val="50000"/>
              </a:spcBef>
            </a:pPr>
            <a:r>
              <a:rPr lang="en-US" sz="1700" i="0" u="none" dirty="0">
                <a:solidFill>
                  <a:schemeClr val="bg2"/>
                </a:solidFill>
                <a:latin typeface="Times New Roman" pitchFamily="18" charset="0"/>
              </a:rPr>
              <a:t>    </a:t>
            </a:r>
            <a:r>
              <a:rPr lang="en-US" sz="1700" i="0" u="none" dirty="0">
                <a:solidFill>
                  <a:srgbClr val="C90C07"/>
                </a:solidFill>
                <a:latin typeface="Times New Roman" pitchFamily="18" charset="0"/>
              </a:rPr>
              <a:t>(4 </a:t>
            </a:r>
            <a:r>
              <a:rPr lang="en-US" sz="1700" i="0" u="none" dirty="0" err="1">
                <a:solidFill>
                  <a:srgbClr val="C90C07"/>
                </a:solidFill>
                <a:latin typeface="Times New Roman" pitchFamily="18" charset="0"/>
              </a:rPr>
              <a:t>md</a:t>
            </a:r>
            <a:r>
              <a:rPr lang="en-US" sz="1700" i="0" u="none" dirty="0">
                <a:solidFill>
                  <a:srgbClr val="C90C07"/>
                </a:solidFill>
                <a:latin typeface="Times New Roman" pitchFamily="18" charset="0"/>
              </a:rPr>
              <a:t>)</a:t>
            </a:r>
          </a:p>
        </p:txBody>
      </p:sp>
      <p:sp>
        <p:nvSpPr>
          <p:cNvPr id="1393702" name="Text Box 38"/>
          <p:cNvSpPr txBox="1">
            <a:spLocks noChangeArrowheads="1"/>
          </p:cNvSpPr>
          <p:nvPr/>
        </p:nvSpPr>
        <p:spPr bwMode="auto">
          <a:xfrm>
            <a:off x="1907931" y="1622425"/>
            <a:ext cx="792774" cy="366713"/>
          </a:xfrm>
          <a:prstGeom prst="rect">
            <a:avLst/>
          </a:prstGeom>
          <a:noFill/>
          <a:ln w="9525">
            <a:noFill/>
            <a:miter lim="800000"/>
            <a:headEnd/>
            <a:tailEnd/>
          </a:ln>
          <a:effectLst/>
        </p:spPr>
        <p:txBody>
          <a:bodyPr>
            <a:spAutoFit/>
          </a:bodyPr>
          <a:lstStyle/>
          <a:p>
            <a:pPr>
              <a:spcBef>
                <a:spcPct val="50000"/>
              </a:spcBef>
            </a:pPr>
            <a:r>
              <a:rPr lang="en-US" sz="1800" i="0" u="none">
                <a:latin typeface="Tahoma" pitchFamily="34" charset="0"/>
              </a:rPr>
              <a:t>[1]</a:t>
            </a:r>
            <a:endParaRPr lang="id-ID" sz="1800" i="0" u="none">
              <a:latin typeface="Tahoma" pitchFamily="34" charset="0"/>
            </a:endParaRPr>
          </a:p>
        </p:txBody>
      </p:sp>
      <p:sp>
        <p:nvSpPr>
          <p:cNvPr id="1393703" name="Text Box 39"/>
          <p:cNvSpPr txBox="1">
            <a:spLocks noChangeArrowheads="1"/>
          </p:cNvSpPr>
          <p:nvPr/>
        </p:nvSpPr>
        <p:spPr bwMode="auto">
          <a:xfrm>
            <a:off x="3420208" y="1609726"/>
            <a:ext cx="791308" cy="366713"/>
          </a:xfrm>
          <a:prstGeom prst="rect">
            <a:avLst/>
          </a:prstGeom>
          <a:noFill/>
          <a:ln w="9525">
            <a:noFill/>
            <a:miter lim="800000"/>
            <a:headEnd/>
            <a:tailEnd/>
          </a:ln>
          <a:effectLst/>
        </p:spPr>
        <p:txBody>
          <a:bodyPr>
            <a:spAutoFit/>
          </a:bodyPr>
          <a:lstStyle/>
          <a:p>
            <a:pPr>
              <a:spcBef>
                <a:spcPct val="50000"/>
              </a:spcBef>
            </a:pPr>
            <a:r>
              <a:rPr lang="en-US" sz="1800" i="0" u="none">
                <a:latin typeface="Tahoma" pitchFamily="34" charset="0"/>
              </a:rPr>
              <a:t>[2]</a:t>
            </a:r>
            <a:endParaRPr lang="id-ID" sz="1800" i="0" u="none">
              <a:latin typeface="Tahoma" pitchFamily="34" charset="0"/>
            </a:endParaRPr>
          </a:p>
        </p:txBody>
      </p:sp>
      <p:sp>
        <p:nvSpPr>
          <p:cNvPr id="1393704" name="Text Box 40"/>
          <p:cNvSpPr txBox="1">
            <a:spLocks noChangeArrowheads="1"/>
          </p:cNvSpPr>
          <p:nvPr/>
        </p:nvSpPr>
        <p:spPr bwMode="auto">
          <a:xfrm>
            <a:off x="5364773" y="1603376"/>
            <a:ext cx="791308" cy="366713"/>
          </a:xfrm>
          <a:prstGeom prst="rect">
            <a:avLst/>
          </a:prstGeom>
          <a:noFill/>
          <a:ln w="9525">
            <a:noFill/>
            <a:miter lim="800000"/>
            <a:headEnd/>
            <a:tailEnd/>
          </a:ln>
          <a:effectLst/>
        </p:spPr>
        <p:txBody>
          <a:bodyPr>
            <a:spAutoFit/>
          </a:bodyPr>
          <a:lstStyle/>
          <a:p>
            <a:pPr>
              <a:spcBef>
                <a:spcPct val="50000"/>
              </a:spcBef>
            </a:pPr>
            <a:r>
              <a:rPr lang="en-US" sz="1800" i="0" u="none">
                <a:latin typeface="Tahoma" pitchFamily="34" charset="0"/>
              </a:rPr>
              <a:t>[3]</a:t>
            </a:r>
            <a:endParaRPr lang="id-ID" sz="1800" i="0" u="none">
              <a:latin typeface="Tahoma" pitchFamily="34" charset="0"/>
            </a:endParaRPr>
          </a:p>
        </p:txBody>
      </p:sp>
      <p:sp>
        <p:nvSpPr>
          <p:cNvPr id="1393705" name="Text Box 41"/>
          <p:cNvSpPr txBox="1">
            <a:spLocks noChangeArrowheads="1"/>
          </p:cNvSpPr>
          <p:nvPr/>
        </p:nvSpPr>
        <p:spPr bwMode="auto">
          <a:xfrm>
            <a:off x="7170127" y="1603376"/>
            <a:ext cx="791308" cy="366713"/>
          </a:xfrm>
          <a:prstGeom prst="rect">
            <a:avLst/>
          </a:prstGeom>
          <a:noFill/>
          <a:ln w="9525">
            <a:noFill/>
            <a:miter lim="800000"/>
            <a:headEnd/>
            <a:tailEnd/>
          </a:ln>
          <a:effectLst/>
        </p:spPr>
        <p:txBody>
          <a:bodyPr>
            <a:spAutoFit/>
          </a:bodyPr>
          <a:lstStyle/>
          <a:p>
            <a:pPr>
              <a:spcBef>
                <a:spcPct val="50000"/>
              </a:spcBef>
            </a:pPr>
            <a:r>
              <a:rPr lang="en-US" sz="1800" i="0" u="none">
                <a:latin typeface="Tahoma" pitchFamily="34" charset="0"/>
              </a:rPr>
              <a:t>[4]</a:t>
            </a:r>
            <a:endParaRPr lang="id-ID" sz="1800" i="0" u="none">
              <a:latin typeface="Tahoma" pitchFamily="34" charset="0"/>
            </a:endParaRPr>
          </a:p>
        </p:txBody>
      </p:sp>
      <p:sp>
        <p:nvSpPr>
          <p:cNvPr id="1393710" name="AutoShape 46">
            <a:hlinkClick r:id="rId3" action="ppaction://hlinkpres?slideindex=1&amp;slidetitle=KLINIK ISO ONLINE" highlightClick="1"/>
          </p:cNvPr>
          <p:cNvSpPr>
            <a:spLocks noChangeArrowheads="1"/>
          </p:cNvSpPr>
          <p:nvPr/>
        </p:nvSpPr>
        <p:spPr bwMode="auto">
          <a:xfrm>
            <a:off x="428596" y="908050"/>
            <a:ext cx="8429684" cy="5257800"/>
          </a:xfrm>
          <a:prstGeom prst="actionButtonBlank">
            <a:avLst/>
          </a:prstGeom>
          <a:noFill/>
          <a:ln w="9525">
            <a:noFill/>
            <a:miter lim="800000"/>
            <a:headEnd/>
            <a:tailEnd/>
          </a:ln>
          <a:effectLst/>
        </p:spPr>
        <p:txBody>
          <a:bodyPr wrap="none" lIns="36000" tIns="36000" rIns="36000" bIns="36000" anchor="ctr"/>
          <a:lstStyle/>
          <a:p>
            <a:endParaRPr lang="id-ID"/>
          </a:p>
        </p:txBody>
      </p:sp>
      <p:pic>
        <p:nvPicPr>
          <p:cNvPr id="40" name="Picture 2" descr="http://www.alliedautomotive.com/Portals/157413/images/ISO-9001-2008-Certified.jpg"/>
          <p:cNvPicPr>
            <a:picLocks noChangeAspect="1" noChangeArrowheads="1"/>
          </p:cNvPicPr>
          <p:nvPr/>
        </p:nvPicPr>
        <p:blipFill>
          <a:blip r:embed="rId4"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3000"/>
                                        <p:tgtEl>
                                          <p:spTgt spid="3"/>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0"/>
                                        <p:tgtEl>
                                          <p:spTgt spid="2"/>
                                        </p:tgtEl>
                                      </p:cBhvr>
                                    </p:animEffect>
                                  </p:childTnLst>
                                </p:cTn>
                              </p:par>
                            </p:childTnLst>
                          </p:cTn>
                        </p:par>
                        <p:par>
                          <p:cTn id="12" fill="hold">
                            <p:stCondLst>
                              <p:cond delay="6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1393701"/>
                                        </p:tgtEl>
                                        <p:attrNameLst>
                                          <p:attrName>style.visibility</p:attrName>
                                        </p:attrNameLst>
                                      </p:cBhvr>
                                      <p:to>
                                        <p:strVal val="visible"/>
                                      </p:to>
                                    </p:set>
                                    <p:anim calcmode="discrete" valueType="clr">
                                      <p:cBhvr override="childStyle">
                                        <p:cTn id="15" dur="80"/>
                                        <p:tgtEl>
                                          <p:spTgt spid="1393701"/>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393701"/>
                                        </p:tgtEl>
                                        <p:attrNameLst>
                                          <p:attrName>fillcolor</p:attrName>
                                        </p:attrNameLst>
                                      </p:cBhvr>
                                      <p:tavLst>
                                        <p:tav tm="0">
                                          <p:val>
                                            <p:clrVal>
                                              <a:schemeClr val="accent2"/>
                                            </p:clrVal>
                                          </p:val>
                                        </p:tav>
                                        <p:tav tm="50000">
                                          <p:val>
                                            <p:clrVal>
                                              <a:schemeClr val="hlink"/>
                                            </p:clrVal>
                                          </p:val>
                                        </p:tav>
                                      </p:tavLst>
                                    </p:anim>
                                    <p:set>
                                      <p:cBhvr>
                                        <p:cTn id="17" dur="80"/>
                                        <p:tgtEl>
                                          <p:spTgt spid="13937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370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halaman </a:t>
            </a:r>
            <a:fld id="{0E9FDF82-D5F3-41FF-B645-C00ED5FEFC7E}" type="slidenum">
              <a:rPr lang="en-US"/>
              <a:pPr/>
              <a:t>52</a:t>
            </a:fld>
            <a:r>
              <a:rPr lang="en-US"/>
              <a:t>  dari 50 halaman</a:t>
            </a:r>
          </a:p>
        </p:txBody>
      </p:sp>
      <p:sp>
        <p:nvSpPr>
          <p:cNvPr id="1269762" name="Rectangle 2"/>
          <p:cNvSpPr>
            <a:spLocks noGrp="1" noChangeArrowheads="1"/>
          </p:cNvSpPr>
          <p:nvPr>
            <p:ph type="title"/>
          </p:nvPr>
        </p:nvSpPr>
        <p:spPr>
          <a:xfrm>
            <a:off x="731228" y="395289"/>
            <a:ext cx="7768003" cy="585787"/>
          </a:xfrm>
        </p:spPr>
        <p:txBody>
          <a:bodyPr/>
          <a:lstStyle/>
          <a:p>
            <a:pPr algn="r"/>
            <a:r>
              <a:rPr lang="en-US" sz="1600"/>
              <a:t>SMM ISO 9001 &amp; SML ISO 14001</a:t>
            </a:r>
          </a:p>
        </p:txBody>
      </p:sp>
      <p:sp>
        <p:nvSpPr>
          <p:cNvPr id="1269763" name="Rectangle 3"/>
          <p:cNvSpPr>
            <a:spLocks noChangeArrowheads="1"/>
          </p:cNvSpPr>
          <p:nvPr/>
        </p:nvSpPr>
        <p:spPr bwMode="auto">
          <a:xfrm>
            <a:off x="71406" y="1844676"/>
            <a:ext cx="8858280" cy="4176713"/>
          </a:xfrm>
          <a:prstGeom prst="rect">
            <a:avLst/>
          </a:prstGeom>
          <a:solidFill>
            <a:schemeClr val="bg1"/>
          </a:solidFill>
          <a:ln w="9525">
            <a:solidFill>
              <a:schemeClr val="tx2"/>
            </a:solidFill>
            <a:miter lim="800000"/>
            <a:headEnd/>
            <a:tailEnd/>
          </a:ln>
          <a:effectLst>
            <a:outerShdw dist="35921" dir="2700000" algn="ctr" rotWithShape="0">
              <a:schemeClr val="bg2"/>
            </a:outerShdw>
          </a:effectLst>
        </p:spPr>
        <p:txBody>
          <a:bodyPr wrap="none" lIns="118387" tIns="59194" rIns="118387" bIns="59194" anchor="ctr"/>
          <a:lstStyle/>
          <a:p>
            <a:pPr marL="457200" indent="-457200" algn="just" defTabSz="1184275">
              <a:buFontTx/>
              <a:buAutoNum type="arabicPeriod"/>
            </a:pPr>
            <a:r>
              <a:rPr lang="en-US" sz="1800" b="0" i="0" u="none" dirty="0">
                <a:solidFill>
                  <a:schemeClr val="tx2"/>
                </a:solidFill>
                <a:latin typeface="Times New Roman" pitchFamily="18" charset="0"/>
              </a:rPr>
              <a:t>ISO 9001 : 2008 </a:t>
            </a:r>
            <a:r>
              <a:rPr lang="en-US" sz="1800" b="0" i="0" u="none" dirty="0" err="1">
                <a:solidFill>
                  <a:schemeClr val="tx2"/>
                </a:solidFill>
                <a:latin typeface="Times New Roman" pitchFamily="18" charset="0"/>
              </a:rPr>
              <a:t>merupakan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landasan</a:t>
            </a:r>
            <a:r>
              <a:rPr lang="en-US" sz="1800" b="0" i="0" u="none" dirty="0">
                <a:solidFill>
                  <a:schemeClr val="tx2"/>
                </a:solidFill>
                <a:latin typeface="Times New Roman" pitchFamily="18" charset="0"/>
              </a:rPr>
              <a:t> yang </a:t>
            </a:r>
            <a:r>
              <a:rPr lang="en-US" sz="1800" b="0" i="0" u="none" dirty="0" err="1">
                <a:solidFill>
                  <a:schemeClr val="tx2"/>
                </a:solidFill>
                <a:latin typeface="Times New Roman" pitchFamily="18" charset="0"/>
              </a:rPr>
              <a:t>kokoh</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untuk</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sistem</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manajemen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mutu</a:t>
            </a:r>
            <a:r>
              <a:rPr lang="en-US" sz="1800" b="0" i="0" u="none" dirty="0">
                <a:solidFill>
                  <a:schemeClr val="tx2"/>
                </a:solidFill>
                <a:latin typeface="Times New Roman" pitchFamily="18" charset="0"/>
              </a:rPr>
              <a:t>,</a:t>
            </a:r>
          </a:p>
          <a:p>
            <a:pPr marL="457200" indent="-457200" algn="just" defTabSz="1184275"/>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karena</a:t>
            </a:r>
            <a:r>
              <a:rPr lang="en-US" sz="1800" b="0" i="0" u="none" dirty="0">
                <a:solidFill>
                  <a:schemeClr val="tx2"/>
                </a:solidFill>
                <a:latin typeface="Times New Roman" pitchFamily="18" charset="0"/>
              </a:rPr>
              <a:t> :</a:t>
            </a:r>
          </a:p>
          <a:p>
            <a:pPr marL="457200" indent="-457200" algn="just" defTabSz="1184275"/>
            <a:r>
              <a:rPr lang="en-US" sz="1800" b="0" i="0" u="none" dirty="0">
                <a:solidFill>
                  <a:schemeClr val="tx2"/>
                </a:solidFill>
                <a:latin typeface="Times New Roman" pitchFamily="18" charset="0"/>
              </a:rPr>
              <a:t>    a. </a:t>
            </a:r>
            <a:r>
              <a:rPr lang="en-US" sz="1800" b="0" i="0" u="none" dirty="0" err="1">
                <a:solidFill>
                  <a:schemeClr val="tx2"/>
                </a:solidFill>
                <a:latin typeface="Times New Roman" pitchFamily="18" charset="0"/>
              </a:rPr>
              <a:t>didukung</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oleh</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pendokumentasian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sistem</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manajemen</a:t>
            </a:r>
            <a:r>
              <a:rPr lang="en-US" sz="1800" b="0" i="0" u="none" dirty="0">
                <a:solidFill>
                  <a:schemeClr val="tx2"/>
                </a:solidFill>
                <a:latin typeface="Times New Roman" pitchFamily="18" charset="0"/>
              </a:rPr>
              <a:t> yang </a:t>
            </a:r>
            <a:r>
              <a:rPr lang="en-US" sz="1800" b="0" i="0" u="none" dirty="0" err="1">
                <a:solidFill>
                  <a:schemeClr val="tx2"/>
                </a:solidFill>
                <a:latin typeface="Times New Roman" pitchFamily="18" charset="0"/>
              </a:rPr>
              <a:t>menyeluruh</a:t>
            </a:r>
            <a:endParaRPr lang="en-US" sz="1800" b="0" i="0" u="none" dirty="0">
              <a:solidFill>
                <a:schemeClr val="tx2"/>
              </a:solidFill>
              <a:latin typeface="Times New Roman" pitchFamily="18" charset="0"/>
            </a:endParaRPr>
          </a:p>
          <a:p>
            <a:pPr marL="457200" indent="-457200" algn="just" defTabSz="1184275"/>
            <a:r>
              <a:rPr lang="en-US" sz="1800" b="0" i="0" u="none" dirty="0">
                <a:solidFill>
                  <a:schemeClr val="tx2"/>
                </a:solidFill>
                <a:latin typeface="Times New Roman" pitchFamily="18" charset="0"/>
              </a:rPr>
              <a:t>    b. </a:t>
            </a:r>
            <a:r>
              <a:rPr lang="en-US" sz="1800" b="0" i="0" u="none" dirty="0" err="1">
                <a:solidFill>
                  <a:schemeClr val="tx2"/>
                </a:solidFill>
                <a:latin typeface="Times New Roman" pitchFamily="18" charset="0"/>
              </a:rPr>
              <a:t>terpelihara</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konsistensinya</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melalui</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pelaksanaan</a:t>
            </a:r>
            <a:r>
              <a:rPr lang="en-US" sz="1800" b="0" i="0" u="none" dirty="0">
                <a:solidFill>
                  <a:schemeClr val="tx2"/>
                </a:solidFill>
                <a:latin typeface="Times New Roman" pitchFamily="18" charset="0"/>
              </a:rPr>
              <a:t> internal audit </a:t>
            </a:r>
            <a:r>
              <a:rPr lang="en-US" sz="1800" b="0" i="0" u="none" dirty="0" err="1">
                <a:solidFill>
                  <a:schemeClr val="tx2"/>
                </a:solidFill>
                <a:latin typeface="Times New Roman" pitchFamily="18" charset="0"/>
              </a:rPr>
              <a:t>dan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tinjauan</a:t>
            </a:r>
            <a:r>
              <a:rPr lang="en-US" sz="1800" b="0" i="0" u="none" dirty="0">
                <a:solidFill>
                  <a:schemeClr val="tx2"/>
                </a:solidFill>
                <a:latin typeface="Times New Roman" pitchFamily="18" charset="0"/>
              </a:rPr>
              <a:t> </a:t>
            </a:r>
          </a:p>
          <a:p>
            <a:pPr marL="457200" indent="-457200" algn="just" defTabSz="1184275"/>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manajemen</a:t>
            </a:r>
            <a:r>
              <a:rPr lang="en-US" sz="1800" b="0" i="0" u="none" dirty="0">
                <a:solidFill>
                  <a:schemeClr val="tx2"/>
                </a:solidFill>
                <a:latin typeface="Times New Roman" pitchFamily="18" charset="0"/>
              </a:rPr>
              <a:t>.</a:t>
            </a:r>
          </a:p>
          <a:p>
            <a:pPr marL="457200" indent="-457200" algn="just" defTabSz="1184275"/>
            <a:r>
              <a:rPr lang="en-US" sz="1800" b="0" i="0" u="none" dirty="0">
                <a:solidFill>
                  <a:schemeClr val="tx2"/>
                </a:solidFill>
                <a:latin typeface="Times New Roman" pitchFamily="18" charset="0"/>
              </a:rPr>
              <a:t>2. </a:t>
            </a:r>
            <a:r>
              <a:rPr lang="en-US" sz="1800" b="0" i="0" u="none" dirty="0" err="1">
                <a:solidFill>
                  <a:schemeClr val="tx2"/>
                </a:solidFill>
                <a:latin typeface="Times New Roman" pitchFamily="18" charset="0"/>
              </a:rPr>
              <a:t>Berhasil</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tidaknya</a:t>
            </a:r>
            <a:r>
              <a:rPr lang="en-US" sz="1800" b="0" i="0" u="none" dirty="0">
                <a:solidFill>
                  <a:schemeClr val="tx2"/>
                </a:solidFill>
                <a:latin typeface="Times New Roman" pitchFamily="18" charset="0"/>
              </a:rPr>
              <a:t> program </a:t>
            </a:r>
            <a:r>
              <a:rPr lang="en-US" sz="1800" b="0" i="0" u="none" dirty="0" err="1">
                <a:solidFill>
                  <a:schemeClr val="tx2"/>
                </a:solidFill>
                <a:latin typeface="Times New Roman" pitchFamily="18" charset="0"/>
              </a:rPr>
              <a:t>implementasi</a:t>
            </a:r>
            <a:r>
              <a:rPr lang="en-US" sz="1800" b="0" i="0" u="none" dirty="0">
                <a:solidFill>
                  <a:schemeClr val="tx2"/>
                </a:solidFill>
                <a:latin typeface="Times New Roman" pitchFamily="18" charset="0"/>
              </a:rPr>
              <a:t> ISO 9001 : 2008 </a:t>
            </a:r>
            <a:r>
              <a:rPr lang="en-US" sz="1800" b="0" i="0" u="none" dirty="0" err="1">
                <a:solidFill>
                  <a:schemeClr val="tx2"/>
                </a:solidFill>
                <a:latin typeface="Times New Roman" pitchFamily="18" charset="0"/>
              </a:rPr>
              <a:t>sangat</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tergantung</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dari</a:t>
            </a:r>
            <a:r>
              <a:rPr lang="en-US" sz="1800" b="0" i="0" u="none" dirty="0">
                <a:solidFill>
                  <a:schemeClr val="tx2"/>
                </a:solidFill>
                <a:latin typeface="Times New Roman" pitchFamily="18" charset="0"/>
              </a:rPr>
              <a:t> :</a:t>
            </a:r>
          </a:p>
          <a:p>
            <a:pPr marL="457200" indent="-457200" algn="just" defTabSz="1184275"/>
            <a:r>
              <a:rPr lang="en-US" sz="1800" b="0" i="0" u="none" dirty="0">
                <a:solidFill>
                  <a:schemeClr val="tx2"/>
                </a:solidFill>
                <a:latin typeface="Times New Roman" pitchFamily="18" charset="0"/>
              </a:rPr>
              <a:t>    a. </a:t>
            </a:r>
            <a:r>
              <a:rPr lang="en-US" sz="1800" b="0" i="0" u="none" dirty="0" err="1">
                <a:solidFill>
                  <a:schemeClr val="tx2"/>
                </a:solidFill>
                <a:latin typeface="Times New Roman" pitchFamily="18" charset="0"/>
              </a:rPr>
              <a:t>peranan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dan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komitmen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manajemen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puncak</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untuk</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melaksanakannya</a:t>
            </a:r>
            <a:endParaRPr lang="en-US" sz="1800" b="0" i="0" u="none" dirty="0">
              <a:solidFill>
                <a:schemeClr val="tx2"/>
              </a:solidFill>
              <a:latin typeface="Times New Roman" pitchFamily="18" charset="0"/>
            </a:endParaRPr>
          </a:p>
          <a:p>
            <a:pPr marL="457200" indent="-457200" algn="just" defTabSz="1184275"/>
            <a:r>
              <a:rPr lang="en-US" sz="1800" b="0" i="0" u="none" dirty="0">
                <a:solidFill>
                  <a:schemeClr val="tx2"/>
                </a:solidFill>
                <a:latin typeface="Times New Roman" pitchFamily="18" charset="0"/>
              </a:rPr>
              <a:t>    b. </a:t>
            </a:r>
            <a:r>
              <a:rPr lang="en-US" sz="1800" b="0" i="0" u="none" dirty="0" err="1">
                <a:solidFill>
                  <a:schemeClr val="tx2"/>
                </a:solidFill>
                <a:latin typeface="Times New Roman" pitchFamily="18" charset="0"/>
              </a:rPr>
              <a:t>keberhasilan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manajemen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untuk</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melibatkan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seluruh</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jajaran</a:t>
            </a:r>
            <a:r>
              <a:rPr lang="en-US" sz="1800" b="0" i="0" u="none" dirty="0">
                <a:solidFill>
                  <a:schemeClr val="tx2"/>
                </a:solidFill>
                <a:latin typeface="Times New Roman" pitchFamily="18" charset="0"/>
              </a:rPr>
              <a:t> </a:t>
            </a:r>
            <a:r>
              <a:rPr lang="id-ID" sz="1800" b="0" i="0" u="none" dirty="0" smtClean="0">
                <a:solidFill>
                  <a:schemeClr val="tx2"/>
                </a:solidFill>
                <a:latin typeface="Times New Roman" pitchFamily="18" charset="0"/>
              </a:rPr>
              <a:t>dosen/mhs/</a:t>
            </a:r>
            <a:r>
              <a:rPr lang="en-US" sz="1800" b="0" i="0" u="none" dirty="0" err="1" smtClean="0">
                <a:solidFill>
                  <a:schemeClr val="tx2"/>
                </a:solidFill>
                <a:latin typeface="Times New Roman" pitchFamily="18" charset="0"/>
              </a:rPr>
              <a:t>karyawan</a:t>
            </a:r>
            <a:r>
              <a:rPr lang="en-US" sz="1800" b="0" i="0" u="none" dirty="0" smtClean="0">
                <a:solidFill>
                  <a:schemeClr val="tx2"/>
                </a:solidFill>
                <a:latin typeface="Times New Roman" pitchFamily="18" charset="0"/>
              </a:rPr>
              <a:t> </a:t>
            </a:r>
            <a:r>
              <a:rPr lang="en-US" sz="1800" b="0" i="0" u="none" dirty="0" err="1" smtClean="0">
                <a:solidFill>
                  <a:schemeClr val="tx2"/>
                </a:solidFill>
                <a:latin typeface="Times New Roman" pitchFamily="18" charset="0"/>
              </a:rPr>
              <a:t>guna</a:t>
            </a:r>
            <a:r>
              <a:rPr lang="id-ID" dirty="0" smtClean="0">
                <a:solidFill>
                  <a:schemeClr val="tx2"/>
                </a:solidFill>
                <a:latin typeface="Times New Roman" pitchFamily="18" charset="0"/>
              </a:rPr>
              <a:t> </a:t>
            </a:r>
            <a:r>
              <a:rPr lang="en-US" sz="1800" b="0" i="0" u="none" dirty="0" err="1" smtClean="0">
                <a:solidFill>
                  <a:schemeClr val="tx2"/>
                </a:solidFill>
                <a:latin typeface="Times New Roman" pitchFamily="18" charset="0"/>
              </a:rPr>
              <a:t>ikut</a:t>
            </a:r>
            <a:endParaRPr lang="en-US" sz="1800" b="0" i="0" u="none" dirty="0">
              <a:solidFill>
                <a:schemeClr val="tx2"/>
              </a:solidFill>
              <a:latin typeface="Times New Roman" pitchFamily="18" charset="0"/>
            </a:endParaRPr>
          </a:p>
          <a:p>
            <a:pPr marL="457200" indent="-457200" algn="just" defTabSz="1184275"/>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berpartisipasi</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dalam</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penerapan</a:t>
            </a:r>
            <a:r>
              <a:rPr lang="en-US" sz="1800" b="0" i="0" u="none" dirty="0">
                <a:solidFill>
                  <a:schemeClr val="tx2"/>
                </a:solidFill>
                <a:latin typeface="Times New Roman" pitchFamily="18" charset="0"/>
              </a:rPr>
              <a:t> ISO 9001 : 2008</a:t>
            </a:r>
          </a:p>
          <a:p>
            <a:pPr marL="457200" indent="-457200" algn="just" defTabSz="1184275"/>
            <a:r>
              <a:rPr lang="en-US" sz="1800" b="0" i="0" u="none" dirty="0">
                <a:solidFill>
                  <a:schemeClr val="tx2"/>
                </a:solidFill>
                <a:latin typeface="Times New Roman" pitchFamily="18" charset="0"/>
              </a:rPr>
              <a:t>3. </a:t>
            </a:r>
            <a:r>
              <a:rPr lang="en-US" sz="1800" b="0" i="0" u="none" dirty="0" err="1">
                <a:solidFill>
                  <a:schemeClr val="tx2"/>
                </a:solidFill>
                <a:latin typeface="Times New Roman" pitchFamily="18" charset="0"/>
              </a:rPr>
              <a:t>Implementasi</a:t>
            </a:r>
            <a:r>
              <a:rPr lang="en-US" sz="1800" b="0" i="0" u="none" dirty="0">
                <a:solidFill>
                  <a:schemeClr val="tx2"/>
                </a:solidFill>
                <a:latin typeface="Times New Roman" pitchFamily="18" charset="0"/>
              </a:rPr>
              <a:t> ISO 9001 : 2008 </a:t>
            </a:r>
            <a:r>
              <a:rPr lang="en-US" sz="1800" b="0" i="0" u="none" dirty="0" err="1">
                <a:solidFill>
                  <a:schemeClr val="tx2"/>
                </a:solidFill>
                <a:latin typeface="Times New Roman" pitchFamily="18" charset="0"/>
              </a:rPr>
              <a:t>menjadi</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wajib</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hanya</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bila</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diminta</a:t>
            </a:r>
            <a:r>
              <a:rPr lang="en-US" sz="1800" b="0" i="0" u="none" dirty="0">
                <a:solidFill>
                  <a:schemeClr val="tx2"/>
                </a:solidFill>
                <a:latin typeface="Times New Roman" pitchFamily="18" charset="0"/>
              </a:rPr>
              <a:t>/</a:t>
            </a:r>
            <a:r>
              <a:rPr lang="en-US" sz="1800" b="0" i="0" u="none" dirty="0" err="1">
                <a:solidFill>
                  <a:schemeClr val="tx2"/>
                </a:solidFill>
                <a:latin typeface="Times New Roman" pitchFamily="18" charset="0"/>
              </a:rPr>
              <a:t>disyaratkan</a:t>
            </a:r>
            <a:endParaRPr lang="en-US" sz="1800" b="0" i="0" u="none" dirty="0">
              <a:solidFill>
                <a:schemeClr val="tx2"/>
              </a:solidFill>
              <a:latin typeface="Times New Roman" pitchFamily="18" charset="0"/>
            </a:endParaRPr>
          </a:p>
          <a:p>
            <a:pPr marL="457200" indent="-457200" algn="just" defTabSz="1184275"/>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oleh</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pelanggan</a:t>
            </a:r>
            <a:r>
              <a:rPr lang="en-US" sz="1800" b="0" i="0" u="none" dirty="0">
                <a:solidFill>
                  <a:schemeClr val="tx2"/>
                </a:solidFill>
                <a:latin typeface="Times New Roman" pitchFamily="18" charset="0"/>
              </a:rPr>
              <a:t>/stake holder.</a:t>
            </a:r>
          </a:p>
          <a:p>
            <a:pPr marL="457200" indent="-457200" algn="just" defTabSz="1184275"/>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Namun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demikian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keberhasilan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memperoleh</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sertifikat</a:t>
            </a:r>
            <a:r>
              <a:rPr lang="en-US" sz="1800" b="0" i="0" u="none" dirty="0">
                <a:solidFill>
                  <a:schemeClr val="tx2"/>
                </a:solidFill>
                <a:latin typeface="Times New Roman" pitchFamily="18" charset="0"/>
              </a:rPr>
              <a:t> ISO 9001 : 2008 </a:t>
            </a:r>
            <a:r>
              <a:rPr lang="en-US" sz="1800" b="0" i="0" u="none" dirty="0" err="1">
                <a:solidFill>
                  <a:schemeClr val="tx2"/>
                </a:solidFill>
                <a:latin typeface="Times New Roman" pitchFamily="18" charset="0"/>
              </a:rPr>
              <a:t>akan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menambah</a:t>
            </a:r>
            <a:endParaRPr lang="en-US" sz="1800" b="0" i="0" u="none" dirty="0">
              <a:solidFill>
                <a:schemeClr val="tx2"/>
              </a:solidFill>
              <a:latin typeface="Times New Roman" pitchFamily="18" charset="0"/>
            </a:endParaRPr>
          </a:p>
          <a:p>
            <a:pPr marL="457200" indent="-457200" algn="just" defTabSz="1184275"/>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daya</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saing</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di</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pasar</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internasional</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dan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meningkatkan</a:t>
            </a:r>
            <a:r>
              <a:rPr lang="en-US" sz="1800" b="0" i="0" u="none" dirty="0">
                <a:solidFill>
                  <a:schemeClr val="tx2"/>
                </a:solidFill>
                <a:latin typeface="Times New Roman" pitchFamily="18" charset="0"/>
              </a:rPr>
              <a:t> image </a:t>
            </a:r>
            <a:r>
              <a:rPr lang="id-ID" sz="1800" b="0" i="0" u="none" dirty="0" smtClean="0">
                <a:solidFill>
                  <a:schemeClr val="tx2"/>
                </a:solidFill>
                <a:latin typeface="Times New Roman" pitchFamily="18" charset="0"/>
              </a:rPr>
              <a:t>PT/</a:t>
            </a:r>
            <a:r>
              <a:rPr lang="en-US" sz="1800" b="0" i="0" u="none" dirty="0" err="1" smtClean="0">
                <a:solidFill>
                  <a:schemeClr val="tx2"/>
                </a:solidFill>
                <a:latin typeface="Times New Roman" pitchFamily="18" charset="0"/>
              </a:rPr>
              <a:t>perusahaan</a:t>
            </a:r>
            <a:endParaRPr lang="en-US" sz="1800" b="0" i="0" u="none" dirty="0">
              <a:solidFill>
                <a:schemeClr val="tx2"/>
              </a:solidFill>
              <a:latin typeface="Times New Roman" pitchFamily="18" charset="0"/>
            </a:endParaRPr>
          </a:p>
          <a:p>
            <a:pPr marL="457200" indent="-457200" algn="just" defTabSz="1184275"/>
            <a:r>
              <a:rPr lang="en-US" sz="1800" b="0" i="0" u="none" dirty="0">
                <a:solidFill>
                  <a:schemeClr val="tx2"/>
                </a:solidFill>
                <a:latin typeface="Times New Roman" pitchFamily="18" charset="0"/>
              </a:rPr>
              <a:t>    yang </a:t>
            </a:r>
            <a:r>
              <a:rPr lang="en-US" sz="1800" b="0" i="0" u="none" dirty="0" err="1">
                <a:solidFill>
                  <a:schemeClr val="tx2"/>
                </a:solidFill>
                <a:latin typeface="Times New Roman" pitchFamily="18" charset="0"/>
              </a:rPr>
              <a:t>menjamin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mutu</a:t>
            </a:r>
            <a:r>
              <a:rPr lang="en-US" sz="1800" b="0" i="0" u="none" dirty="0">
                <a:solidFill>
                  <a:schemeClr val="tx2"/>
                </a:solidFill>
                <a:latin typeface="Times New Roman" pitchFamily="18" charset="0"/>
              </a:rPr>
              <a:t> </a:t>
            </a:r>
            <a:r>
              <a:rPr lang="id-ID" sz="1800" b="0" i="0" u="none" dirty="0" smtClean="0">
                <a:solidFill>
                  <a:schemeClr val="tx2"/>
                </a:solidFill>
                <a:latin typeface="Times New Roman" pitchFamily="18" charset="0"/>
              </a:rPr>
              <a:t>jasa/</a:t>
            </a:r>
            <a:r>
              <a:rPr lang="en-US" sz="1800" b="0" i="0" u="none" dirty="0" err="1" smtClean="0">
                <a:solidFill>
                  <a:schemeClr val="tx2"/>
                </a:solidFill>
                <a:latin typeface="Times New Roman" pitchFamily="18" charset="0"/>
              </a:rPr>
              <a:t>produk</a:t>
            </a:r>
            <a:r>
              <a:rPr lang="en-US" sz="1800" b="0" i="0" u="none" dirty="0">
                <a:solidFill>
                  <a:schemeClr val="tx2"/>
                </a:solidFill>
                <a:latin typeface="Times New Roman" pitchFamily="18" charset="0"/>
              </a:rPr>
              <a:t>.</a:t>
            </a:r>
            <a:endParaRPr lang="en-US" sz="1800" i="0" u="none" dirty="0">
              <a:solidFill>
                <a:schemeClr val="tx2"/>
              </a:solidFill>
              <a:latin typeface="Times New Roman" pitchFamily="18" charset="0"/>
            </a:endParaRPr>
          </a:p>
        </p:txBody>
      </p:sp>
      <p:sp>
        <p:nvSpPr>
          <p:cNvPr id="1269764" name="Oval 4"/>
          <p:cNvSpPr>
            <a:spLocks noChangeArrowheads="1"/>
          </p:cNvSpPr>
          <p:nvPr/>
        </p:nvSpPr>
        <p:spPr bwMode="auto">
          <a:xfrm>
            <a:off x="849924" y="981076"/>
            <a:ext cx="2195146" cy="792163"/>
          </a:xfrm>
          <a:prstGeom prst="ellipse">
            <a:avLst/>
          </a:prstGeom>
          <a:solidFill>
            <a:srgbClr val="FF0000"/>
          </a:solidFill>
          <a:ln w="25400">
            <a:solidFill>
              <a:schemeClr val="tx2"/>
            </a:solidFill>
            <a:round/>
            <a:headEnd/>
            <a:tailEnd/>
          </a:ln>
          <a:effectLst>
            <a:outerShdw dist="35921" dir="2700000" algn="ctr" rotWithShape="0">
              <a:schemeClr val="bg2"/>
            </a:outerShdw>
          </a:effectLst>
        </p:spPr>
        <p:txBody>
          <a:bodyPr wrap="none" lIns="118387" tIns="59194" rIns="118387" bIns="59194" anchor="ctr"/>
          <a:lstStyle/>
          <a:p>
            <a:pPr algn="ctr" defTabSz="1184275"/>
            <a:r>
              <a:rPr lang="en-US" sz="2300" i="0" u="none" dirty="0">
                <a:solidFill>
                  <a:schemeClr val="bg1"/>
                </a:solidFill>
                <a:latin typeface="Times New Roman" pitchFamily="18" charset="0"/>
              </a:rPr>
              <a:t>KESIMPULAN</a:t>
            </a:r>
          </a:p>
        </p:txBody>
      </p:sp>
      <p:pic>
        <p:nvPicPr>
          <p:cNvPr id="6"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halaman </a:t>
            </a:r>
            <a:fld id="{0E9FDF82-D5F3-41FF-B645-C00ED5FEFC7E}" type="slidenum">
              <a:rPr lang="en-US"/>
              <a:pPr/>
              <a:t>53</a:t>
            </a:fld>
            <a:r>
              <a:rPr lang="en-US"/>
              <a:t>  dari 50 halaman</a:t>
            </a:r>
          </a:p>
        </p:txBody>
      </p:sp>
      <p:sp>
        <p:nvSpPr>
          <p:cNvPr id="1269762" name="Rectangle 2"/>
          <p:cNvSpPr>
            <a:spLocks noGrp="1" noChangeArrowheads="1"/>
          </p:cNvSpPr>
          <p:nvPr>
            <p:ph type="title"/>
          </p:nvPr>
        </p:nvSpPr>
        <p:spPr>
          <a:xfrm>
            <a:off x="731228" y="395289"/>
            <a:ext cx="7768003" cy="585787"/>
          </a:xfrm>
        </p:spPr>
        <p:txBody>
          <a:bodyPr/>
          <a:lstStyle/>
          <a:p>
            <a:pPr algn="r"/>
            <a:r>
              <a:rPr lang="en-US" sz="1600"/>
              <a:t>SMM ISO 9001 &amp; SML ISO 14001</a:t>
            </a:r>
          </a:p>
        </p:txBody>
      </p:sp>
      <p:sp>
        <p:nvSpPr>
          <p:cNvPr id="1269763" name="Rectangle 3"/>
          <p:cNvSpPr>
            <a:spLocks noChangeArrowheads="1"/>
          </p:cNvSpPr>
          <p:nvPr/>
        </p:nvSpPr>
        <p:spPr bwMode="auto">
          <a:xfrm>
            <a:off x="357158" y="1844676"/>
            <a:ext cx="8643998" cy="4176713"/>
          </a:xfrm>
          <a:prstGeom prst="rect">
            <a:avLst/>
          </a:prstGeom>
          <a:solidFill>
            <a:schemeClr val="bg1"/>
          </a:solidFill>
          <a:ln w="9525">
            <a:solidFill>
              <a:schemeClr val="tx2"/>
            </a:solidFill>
            <a:miter lim="800000"/>
            <a:headEnd/>
            <a:tailEnd/>
          </a:ln>
          <a:effectLst>
            <a:outerShdw dist="35921" dir="2700000" algn="ctr" rotWithShape="0">
              <a:schemeClr val="bg2"/>
            </a:outerShdw>
          </a:effectLst>
        </p:spPr>
        <p:txBody>
          <a:bodyPr wrap="none" lIns="118387" tIns="59194" rIns="118387" bIns="59194" anchor="ctr"/>
          <a:lstStyle/>
          <a:p>
            <a:pPr marL="457200" indent="-457200" algn="just" defTabSz="1184275">
              <a:buFontTx/>
              <a:buAutoNum type="arabicPeriod"/>
            </a:pPr>
            <a:r>
              <a:rPr lang="en-US" sz="1800" b="0" i="0" u="none" dirty="0">
                <a:solidFill>
                  <a:schemeClr val="tx2"/>
                </a:solidFill>
                <a:latin typeface="Times New Roman" pitchFamily="18" charset="0"/>
              </a:rPr>
              <a:t>ISO 9001 : 2008 </a:t>
            </a:r>
            <a:r>
              <a:rPr lang="en-US" sz="1800" b="0" i="0" u="none" dirty="0" err="1">
                <a:solidFill>
                  <a:schemeClr val="tx2"/>
                </a:solidFill>
                <a:latin typeface="Times New Roman" pitchFamily="18" charset="0"/>
              </a:rPr>
              <a:t>merupakan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landasan</a:t>
            </a:r>
            <a:r>
              <a:rPr lang="en-US" sz="1800" b="0" i="0" u="none" dirty="0">
                <a:solidFill>
                  <a:schemeClr val="tx2"/>
                </a:solidFill>
                <a:latin typeface="Times New Roman" pitchFamily="18" charset="0"/>
              </a:rPr>
              <a:t> yang </a:t>
            </a:r>
            <a:r>
              <a:rPr lang="en-US" sz="1800" b="0" i="0" u="none" dirty="0" err="1">
                <a:solidFill>
                  <a:schemeClr val="tx2"/>
                </a:solidFill>
                <a:latin typeface="Times New Roman" pitchFamily="18" charset="0"/>
              </a:rPr>
              <a:t>kokoh</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untuk</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sistem</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manajemen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mutu</a:t>
            </a:r>
            <a:r>
              <a:rPr lang="en-US" sz="1800" b="0" i="0" u="none" dirty="0">
                <a:solidFill>
                  <a:schemeClr val="tx2"/>
                </a:solidFill>
                <a:latin typeface="Times New Roman" pitchFamily="18" charset="0"/>
              </a:rPr>
              <a:t>,</a:t>
            </a:r>
          </a:p>
          <a:p>
            <a:pPr marL="457200" indent="-457200" algn="just" defTabSz="1184275"/>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karena</a:t>
            </a:r>
            <a:r>
              <a:rPr lang="en-US" sz="1800" b="0" i="0" u="none" dirty="0">
                <a:solidFill>
                  <a:schemeClr val="tx2"/>
                </a:solidFill>
                <a:latin typeface="Times New Roman" pitchFamily="18" charset="0"/>
              </a:rPr>
              <a:t> :</a:t>
            </a:r>
          </a:p>
          <a:p>
            <a:pPr marL="457200" indent="-457200" algn="just" defTabSz="1184275"/>
            <a:r>
              <a:rPr lang="en-US" sz="1800" b="0" i="0" u="none" dirty="0">
                <a:solidFill>
                  <a:schemeClr val="tx2"/>
                </a:solidFill>
                <a:latin typeface="Times New Roman" pitchFamily="18" charset="0"/>
              </a:rPr>
              <a:t>    a. </a:t>
            </a:r>
            <a:r>
              <a:rPr lang="en-US" sz="1800" b="0" i="0" u="none" dirty="0" err="1">
                <a:solidFill>
                  <a:schemeClr val="tx2"/>
                </a:solidFill>
                <a:latin typeface="Times New Roman" pitchFamily="18" charset="0"/>
              </a:rPr>
              <a:t>didukung</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oleh</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pendokumentasian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sistem</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manajemen</a:t>
            </a:r>
            <a:r>
              <a:rPr lang="en-US" sz="1800" b="0" i="0" u="none" dirty="0">
                <a:solidFill>
                  <a:schemeClr val="tx2"/>
                </a:solidFill>
                <a:latin typeface="Times New Roman" pitchFamily="18" charset="0"/>
              </a:rPr>
              <a:t> yang </a:t>
            </a:r>
            <a:r>
              <a:rPr lang="en-US" sz="1800" b="0" i="0" u="none" dirty="0" err="1">
                <a:solidFill>
                  <a:schemeClr val="tx2"/>
                </a:solidFill>
                <a:latin typeface="Times New Roman" pitchFamily="18" charset="0"/>
              </a:rPr>
              <a:t>menyeluruh</a:t>
            </a:r>
            <a:endParaRPr lang="en-US" sz="1800" b="0" i="0" u="none" dirty="0">
              <a:solidFill>
                <a:schemeClr val="tx2"/>
              </a:solidFill>
              <a:latin typeface="Times New Roman" pitchFamily="18" charset="0"/>
            </a:endParaRPr>
          </a:p>
          <a:p>
            <a:pPr marL="457200" indent="-457200" algn="just" defTabSz="1184275"/>
            <a:r>
              <a:rPr lang="en-US" sz="1800" b="0" i="0" u="none" dirty="0">
                <a:solidFill>
                  <a:schemeClr val="tx2"/>
                </a:solidFill>
                <a:latin typeface="Times New Roman" pitchFamily="18" charset="0"/>
              </a:rPr>
              <a:t>    b. </a:t>
            </a:r>
            <a:r>
              <a:rPr lang="en-US" sz="1800" b="0" i="0" u="none" dirty="0" err="1">
                <a:solidFill>
                  <a:schemeClr val="tx2"/>
                </a:solidFill>
                <a:latin typeface="Times New Roman" pitchFamily="18" charset="0"/>
              </a:rPr>
              <a:t>terpelihara</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konsistensinya</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melalui</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pelaksanaan</a:t>
            </a:r>
            <a:r>
              <a:rPr lang="en-US" sz="1800" b="0" i="0" u="none" dirty="0">
                <a:solidFill>
                  <a:schemeClr val="tx2"/>
                </a:solidFill>
                <a:latin typeface="Times New Roman" pitchFamily="18" charset="0"/>
              </a:rPr>
              <a:t> internal audit </a:t>
            </a:r>
            <a:r>
              <a:rPr lang="en-US" sz="1800" b="0" i="0" u="none" dirty="0" err="1">
                <a:solidFill>
                  <a:schemeClr val="tx2"/>
                </a:solidFill>
                <a:latin typeface="Times New Roman" pitchFamily="18" charset="0"/>
              </a:rPr>
              <a:t>dan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tinjauan</a:t>
            </a:r>
            <a:r>
              <a:rPr lang="en-US" sz="1800" b="0" i="0" u="none" dirty="0">
                <a:solidFill>
                  <a:schemeClr val="tx2"/>
                </a:solidFill>
                <a:latin typeface="Times New Roman" pitchFamily="18" charset="0"/>
              </a:rPr>
              <a:t> </a:t>
            </a:r>
          </a:p>
          <a:p>
            <a:pPr marL="457200" indent="-457200" algn="just" defTabSz="1184275"/>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manajemen</a:t>
            </a:r>
            <a:r>
              <a:rPr lang="en-US" sz="1800" b="0" i="0" u="none" dirty="0">
                <a:solidFill>
                  <a:schemeClr val="tx2"/>
                </a:solidFill>
                <a:latin typeface="Times New Roman" pitchFamily="18" charset="0"/>
              </a:rPr>
              <a:t>.</a:t>
            </a:r>
          </a:p>
          <a:p>
            <a:pPr marL="457200" indent="-457200" algn="just" defTabSz="1184275"/>
            <a:r>
              <a:rPr lang="en-US" sz="1800" b="0" i="0" u="none" dirty="0">
                <a:solidFill>
                  <a:schemeClr val="tx2"/>
                </a:solidFill>
                <a:latin typeface="Times New Roman" pitchFamily="18" charset="0"/>
              </a:rPr>
              <a:t>2. </a:t>
            </a:r>
            <a:r>
              <a:rPr lang="en-US" sz="1800" b="0" i="0" u="none" dirty="0" err="1">
                <a:solidFill>
                  <a:schemeClr val="tx2"/>
                </a:solidFill>
                <a:latin typeface="Times New Roman" pitchFamily="18" charset="0"/>
              </a:rPr>
              <a:t>Berhasil</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tidaknya</a:t>
            </a:r>
            <a:r>
              <a:rPr lang="en-US" sz="1800" b="0" i="0" u="none" dirty="0">
                <a:solidFill>
                  <a:schemeClr val="tx2"/>
                </a:solidFill>
                <a:latin typeface="Times New Roman" pitchFamily="18" charset="0"/>
              </a:rPr>
              <a:t> program </a:t>
            </a:r>
            <a:r>
              <a:rPr lang="en-US" sz="1800" b="0" i="0" u="none" dirty="0" err="1">
                <a:solidFill>
                  <a:schemeClr val="tx2"/>
                </a:solidFill>
                <a:latin typeface="Times New Roman" pitchFamily="18" charset="0"/>
              </a:rPr>
              <a:t>implementasi</a:t>
            </a:r>
            <a:r>
              <a:rPr lang="en-US" sz="1800" b="0" i="0" u="none" dirty="0">
                <a:solidFill>
                  <a:schemeClr val="tx2"/>
                </a:solidFill>
                <a:latin typeface="Times New Roman" pitchFamily="18" charset="0"/>
              </a:rPr>
              <a:t> ISO 9001 : 2008 </a:t>
            </a:r>
            <a:r>
              <a:rPr lang="en-US" sz="1800" b="0" i="0" u="none" dirty="0" err="1">
                <a:solidFill>
                  <a:schemeClr val="tx2"/>
                </a:solidFill>
                <a:latin typeface="Times New Roman" pitchFamily="18" charset="0"/>
              </a:rPr>
              <a:t>sangat</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tergantung</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dari</a:t>
            </a:r>
            <a:r>
              <a:rPr lang="en-US" sz="1800" b="0" i="0" u="none" dirty="0">
                <a:solidFill>
                  <a:schemeClr val="tx2"/>
                </a:solidFill>
                <a:latin typeface="Times New Roman" pitchFamily="18" charset="0"/>
              </a:rPr>
              <a:t> :</a:t>
            </a:r>
          </a:p>
          <a:p>
            <a:pPr marL="457200" indent="-457200" algn="just" defTabSz="1184275"/>
            <a:r>
              <a:rPr lang="en-US" sz="1800" b="0" i="0" u="none" dirty="0">
                <a:solidFill>
                  <a:schemeClr val="tx2"/>
                </a:solidFill>
                <a:latin typeface="Times New Roman" pitchFamily="18" charset="0"/>
              </a:rPr>
              <a:t>    a. </a:t>
            </a:r>
            <a:r>
              <a:rPr lang="en-US" sz="1800" b="0" i="0" u="none" dirty="0" err="1">
                <a:solidFill>
                  <a:schemeClr val="tx2"/>
                </a:solidFill>
                <a:latin typeface="Times New Roman" pitchFamily="18" charset="0"/>
              </a:rPr>
              <a:t>peranan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dan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komitmen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manajemen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puncak</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untuk</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melaksanakannya</a:t>
            </a:r>
            <a:endParaRPr lang="en-US" sz="1800" b="0" i="0" u="none" dirty="0">
              <a:solidFill>
                <a:schemeClr val="tx2"/>
              </a:solidFill>
              <a:latin typeface="Times New Roman" pitchFamily="18" charset="0"/>
            </a:endParaRPr>
          </a:p>
          <a:p>
            <a:pPr marL="457200" indent="-457200" algn="just" defTabSz="1184275"/>
            <a:r>
              <a:rPr lang="en-US" sz="1800" b="0" i="0" u="none" dirty="0">
                <a:solidFill>
                  <a:schemeClr val="tx2"/>
                </a:solidFill>
                <a:latin typeface="Times New Roman" pitchFamily="18" charset="0"/>
              </a:rPr>
              <a:t>    b. </a:t>
            </a:r>
            <a:r>
              <a:rPr lang="en-US" sz="1800" b="0" i="0" u="none" dirty="0" err="1">
                <a:solidFill>
                  <a:schemeClr val="tx2"/>
                </a:solidFill>
                <a:latin typeface="Times New Roman" pitchFamily="18" charset="0"/>
              </a:rPr>
              <a:t>keberhasilan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manajemen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untuk</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melibatkan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seluruh</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jajaran</a:t>
            </a:r>
            <a:r>
              <a:rPr lang="en-US" sz="1800" b="0" i="0" u="none" dirty="0">
                <a:solidFill>
                  <a:schemeClr val="tx2"/>
                </a:solidFill>
                <a:latin typeface="Times New Roman" pitchFamily="18" charset="0"/>
              </a:rPr>
              <a:t> </a:t>
            </a:r>
            <a:r>
              <a:rPr lang="id-ID" sz="1800" b="0" i="0" u="none" dirty="0" smtClean="0">
                <a:solidFill>
                  <a:schemeClr val="tx2"/>
                </a:solidFill>
                <a:latin typeface="Times New Roman" pitchFamily="18" charset="0"/>
              </a:rPr>
              <a:t>dosen &amp; </a:t>
            </a:r>
            <a:r>
              <a:rPr lang="en-US" sz="1800" b="0" i="0" u="none" dirty="0" err="1" smtClean="0">
                <a:solidFill>
                  <a:schemeClr val="tx2"/>
                </a:solidFill>
                <a:latin typeface="Times New Roman" pitchFamily="18" charset="0"/>
              </a:rPr>
              <a:t>karyawan</a:t>
            </a:r>
            <a:r>
              <a:rPr lang="en-US" sz="1800" b="0" i="0" u="none" dirty="0" smtClean="0">
                <a:solidFill>
                  <a:schemeClr val="tx2"/>
                </a:solidFill>
                <a:latin typeface="Times New Roman" pitchFamily="18" charset="0"/>
              </a:rPr>
              <a:t> </a:t>
            </a:r>
            <a:r>
              <a:rPr lang="en-US" sz="1800" b="0" i="0" u="none" dirty="0" err="1">
                <a:solidFill>
                  <a:schemeClr val="tx2"/>
                </a:solidFill>
                <a:latin typeface="Times New Roman" pitchFamily="18" charset="0"/>
              </a:rPr>
              <a:t>guna</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ikut</a:t>
            </a:r>
            <a:endParaRPr lang="en-US" sz="1800" b="0" i="0" u="none" dirty="0">
              <a:solidFill>
                <a:schemeClr val="tx2"/>
              </a:solidFill>
              <a:latin typeface="Times New Roman" pitchFamily="18" charset="0"/>
            </a:endParaRPr>
          </a:p>
          <a:p>
            <a:pPr marL="457200" indent="-457200" algn="just" defTabSz="1184275"/>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berpartisipasi</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dalam</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penerapan</a:t>
            </a:r>
            <a:r>
              <a:rPr lang="en-US" sz="1800" b="0" i="0" u="none" dirty="0">
                <a:solidFill>
                  <a:schemeClr val="tx2"/>
                </a:solidFill>
                <a:latin typeface="Times New Roman" pitchFamily="18" charset="0"/>
              </a:rPr>
              <a:t> ISO 9001 : 2008</a:t>
            </a:r>
          </a:p>
          <a:p>
            <a:pPr marL="457200" indent="-457200" algn="just" defTabSz="1184275"/>
            <a:r>
              <a:rPr lang="en-US" sz="1800" b="0" i="0" u="none" dirty="0">
                <a:solidFill>
                  <a:schemeClr val="tx2"/>
                </a:solidFill>
                <a:latin typeface="Times New Roman" pitchFamily="18" charset="0"/>
              </a:rPr>
              <a:t>3. </a:t>
            </a:r>
            <a:r>
              <a:rPr lang="en-US" sz="1800" b="0" i="0" u="none" dirty="0" err="1">
                <a:solidFill>
                  <a:schemeClr val="tx2"/>
                </a:solidFill>
                <a:latin typeface="Times New Roman" pitchFamily="18" charset="0"/>
              </a:rPr>
              <a:t>Implementasi</a:t>
            </a:r>
            <a:r>
              <a:rPr lang="en-US" sz="1800" b="0" i="0" u="none" dirty="0">
                <a:solidFill>
                  <a:schemeClr val="tx2"/>
                </a:solidFill>
                <a:latin typeface="Times New Roman" pitchFamily="18" charset="0"/>
              </a:rPr>
              <a:t> ISO 9001 : 2008 </a:t>
            </a:r>
            <a:r>
              <a:rPr lang="en-US" sz="1800" b="0" i="0" u="none" dirty="0" err="1">
                <a:solidFill>
                  <a:schemeClr val="tx2"/>
                </a:solidFill>
                <a:latin typeface="Times New Roman" pitchFamily="18" charset="0"/>
              </a:rPr>
              <a:t>menjadi</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wajib</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hanya</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bila</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diminta</a:t>
            </a:r>
            <a:r>
              <a:rPr lang="en-US" sz="1800" b="0" i="0" u="none" dirty="0">
                <a:solidFill>
                  <a:schemeClr val="tx2"/>
                </a:solidFill>
                <a:latin typeface="Times New Roman" pitchFamily="18" charset="0"/>
              </a:rPr>
              <a:t>/</a:t>
            </a:r>
            <a:r>
              <a:rPr lang="en-US" sz="1800" b="0" i="0" u="none" dirty="0" err="1">
                <a:solidFill>
                  <a:schemeClr val="tx2"/>
                </a:solidFill>
                <a:latin typeface="Times New Roman" pitchFamily="18" charset="0"/>
              </a:rPr>
              <a:t>disyaratkan</a:t>
            </a:r>
            <a:endParaRPr lang="en-US" sz="1800" b="0" i="0" u="none" dirty="0">
              <a:solidFill>
                <a:schemeClr val="tx2"/>
              </a:solidFill>
              <a:latin typeface="Times New Roman" pitchFamily="18" charset="0"/>
            </a:endParaRPr>
          </a:p>
          <a:p>
            <a:pPr marL="457200" indent="-457200" algn="just" defTabSz="1184275"/>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oleh</a:t>
            </a:r>
            <a:r>
              <a:rPr lang="en-US" sz="1800" b="0" i="0" u="none" dirty="0">
                <a:solidFill>
                  <a:schemeClr val="tx2"/>
                </a:solidFill>
                <a:latin typeface="Times New Roman" pitchFamily="18" charset="0"/>
              </a:rPr>
              <a:t> </a:t>
            </a:r>
            <a:r>
              <a:rPr lang="en-US" sz="1800" b="0" i="0" u="none" dirty="0" err="1" smtClean="0">
                <a:solidFill>
                  <a:schemeClr val="tx2"/>
                </a:solidFill>
                <a:latin typeface="Times New Roman" pitchFamily="18" charset="0"/>
              </a:rPr>
              <a:t>pelanggan</a:t>
            </a:r>
            <a:r>
              <a:rPr lang="en-US" sz="1800" b="0" i="0" u="none" dirty="0" smtClean="0">
                <a:solidFill>
                  <a:schemeClr val="tx2"/>
                </a:solidFill>
                <a:latin typeface="Times New Roman" pitchFamily="18" charset="0"/>
              </a:rPr>
              <a:t>/</a:t>
            </a:r>
            <a:r>
              <a:rPr lang="id-ID" sz="1800" b="0" i="0" u="none" dirty="0" smtClean="0">
                <a:solidFill>
                  <a:schemeClr val="tx2"/>
                </a:solidFill>
                <a:latin typeface="Times New Roman" pitchFamily="18" charset="0"/>
              </a:rPr>
              <a:t>mahasiswa/</a:t>
            </a:r>
            <a:r>
              <a:rPr lang="en-US" sz="1800" b="0" i="0" u="none" dirty="0" smtClean="0">
                <a:solidFill>
                  <a:schemeClr val="tx2"/>
                </a:solidFill>
                <a:latin typeface="Times New Roman" pitchFamily="18" charset="0"/>
              </a:rPr>
              <a:t>stake </a:t>
            </a:r>
            <a:r>
              <a:rPr lang="en-US" sz="1800" b="0" i="0" u="none" dirty="0">
                <a:solidFill>
                  <a:schemeClr val="tx2"/>
                </a:solidFill>
                <a:latin typeface="Times New Roman" pitchFamily="18" charset="0"/>
              </a:rPr>
              <a:t>holder.</a:t>
            </a:r>
          </a:p>
          <a:p>
            <a:pPr marL="457200" indent="-457200" algn="just" defTabSz="1184275"/>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Namun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demikian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keberhasilan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memperoleh</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sertifikat</a:t>
            </a:r>
            <a:r>
              <a:rPr lang="en-US" sz="1800" b="0" i="0" u="none" dirty="0">
                <a:solidFill>
                  <a:schemeClr val="tx2"/>
                </a:solidFill>
                <a:latin typeface="Times New Roman" pitchFamily="18" charset="0"/>
              </a:rPr>
              <a:t> ISO 9001 : 2008 </a:t>
            </a:r>
            <a:r>
              <a:rPr lang="en-US" sz="1800" b="0" i="0" u="none" dirty="0" err="1">
                <a:solidFill>
                  <a:schemeClr val="tx2"/>
                </a:solidFill>
                <a:latin typeface="Times New Roman" pitchFamily="18" charset="0"/>
              </a:rPr>
              <a:t>akan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menambah</a:t>
            </a:r>
            <a:endParaRPr lang="en-US" sz="1800" b="0" i="0" u="none" dirty="0">
              <a:solidFill>
                <a:schemeClr val="tx2"/>
              </a:solidFill>
              <a:latin typeface="Times New Roman" pitchFamily="18" charset="0"/>
            </a:endParaRPr>
          </a:p>
          <a:p>
            <a:pPr marL="457200" indent="-457200" algn="just" defTabSz="1184275"/>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daya</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saing</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di</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pasar</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internasional</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dan</a:t>
            </a:r>
            <a:r>
              <a:rPr lang="en-US" sz="1800" b="0" i="0" u="none" dirty="0">
                <a:solidFill>
                  <a:schemeClr val="tx2"/>
                </a:solidFill>
                <a:latin typeface="Times New Roman" pitchFamily="18" charset="0"/>
              </a:rPr>
              <a:t> </a:t>
            </a:r>
            <a:r>
              <a:rPr lang="en-US" sz="1800" b="0" i="0" u="none" dirty="0" err="1">
                <a:solidFill>
                  <a:schemeClr val="tx2"/>
                </a:solidFill>
                <a:latin typeface="Times New Roman" pitchFamily="18" charset="0"/>
              </a:rPr>
              <a:t>meningkatkan</a:t>
            </a:r>
            <a:r>
              <a:rPr lang="en-US" sz="1800" b="0" i="0" u="none" dirty="0">
                <a:solidFill>
                  <a:schemeClr val="tx2"/>
                </a:solidFill>
                <a:latin typeface="Times New Roman" pitchFamily="18" charset="0"/>
              </a:rPr>
              <a:t> </a:t>
            </a:r>
            <a:r>
              <a:rPr lang="en-US" sz="1800" b="0" i="0" u="none" dirty="0" smtClean="0">
                <a:solidFill>
                  <a:schemeClr val="tx2"/>
                </a:solidFill>
                <a:latin typeface="Times New Roman" pitchFamily="18" charset="0"/>
              </a:rPr>
              <a:t>image</a:t>
            </a:r>
            <a:r>
              <a:rPr lang="id-ID" sz="1800" b="0" i="0" u="none" dirty="0" smtClean="0">
                <a:solidFill>
                  <a:schemeClr val="tx2"/>
                </a:solidFill>
                <a:latin typeface="Times New Roman" pitchFamily="18" charset="0"/>
              </a:rPr>
              <a:t> perguruan tinggi/</a:t>
            </a:r>
            <a:r>
              <a:rPr lang="en-US" sz="1800" b="0" i="0" u="none" dirty="0" smtClean="0">
                <a:solidFill>
                  <a:schemeClr val="tx2"/>
                </a:solidFill>
                <a:latin typeface="Times New Roman" pitchFamily="18" charset="0"/>
              </a:rPr>
              <a:t> </a:t>
            </a:r>
            <a:r>
              <a:rPr lang="en-US" sz="1800" b="0" i="0" u="none" dirty="0" err="1">
                <a:solidFill>
                  <a:schemeClr val="tx2"/>
                </a:solidFill>
                <a:latin typeface="Times New Roman" pitchFamily="18" charset="0"/>
              </a:rPr>
              <a:t>perusahaan</a:t>
            </a:r>
            <a:endParaRPr lang="en-US" sz="1800" b="0" i="0" u="none" dirty="0">
              <a:solidFill>
                <a:schemeClr val="tx2"/>
              </a:solidFill>
              <a:latin typeface="Times New Roman" pitchFamily="18" charset="0"/>
            </a:endParaRPr>
          </a:p>
          <a:p>
            <a:pPr marL="457200" indent="-457200" algn="just" defTabSz="1184275"/>
            <a:r>
              <a:rPr lang="en-US" sz="1800" b="0" i="0" u="none" dirty="0">
                <a:solidFill>
                  <a:schemeClr val="tx2"/>
                </a:solidFill>
                <a:latin typeface="Times New Roman" pitchFamily="18" charset="0"/>
              </a:rPr>
              <a:t>    yang </a:t>
            </a:r>
            <a:r>
              <a:rPr lang="en-US" sz="1800" b="0" i="0" u="none" dirty="0" err="1">
                <a:solidFill>
                  <a:schemeClr val="tx2"/>
                </a:solidFill>
                <a:latin typeface="Times New Roman" pitchFamily="18" charset="0"/>
              </a:rPr>
              <a:t>menjamin</a:t>
            </a:r>
            <a:r>
              <a:rPr lang="en-US" sz="1800" b="0" i="0" u="none" dirty="0">
                <a:solidFill>
                  <a:schemeClr val="tx2"/>
                </a:solidFill>
                <a:latin typeface="Times New Roman" pitchFamily="18" charset="0"/>
              </a:rPr>
              <a:t> </a:t>
            </a:r>
            <a:r>
              <a:rPr lang="en-US" sz="1800" b="0" i="0" u="none" dirty="0" err="1" smtClean="0">
                <a:solidFill>
                  <a:schemeClr val="tx2"/>
                </a:solidFill>
                <a:latin typeface="Times New Roman" pitchFamily="18" charset="0"/>
              </a:rPr>
              <a:t>mutu</a:t>
            </a:r>
            <a:r>
              <a:rPr lang="id-ID" sz="1800" b="0" i="0" u="none" dirty="0" smtClean="0">
                <a:solidFill>
                  <a:schemeClr val="tx2"/>
                </a:solidFill>
                <a:latin typeface="Times New Roman" pitchFamily="18" charset="0"/>
              </a:rPr>
              <a:t> jasa/</a:t>
            </a:r>
            <a:r>
              <a:rPr lang="en-US" sz="1800" b="0" i="0" u="none" dirty="0" smtClean="0">
                <a:solidFill>
                  <a:schemeClr val="tx2"/>
                </a:solidFill>
                <a:latin typeface="Times New Roman" pitchFamily="18" charset="0"/>
              </a:rPr>
              <a:t> </a:t>
            </a:r>
            <a:r>
              <a:rPr lang="en-US" sz="1800" b="0" i="0" u="none" dirty="0" err="1">
                <a:solidFill>
                  <a:schemeClr val="tx2"/>
                </a:solidFill>
                <a:latin typeface="Times New Roman" pitchFamily="18" charset="0"/>
              </a:rPr>
              <a:t>produk</a:t>
            </a:r>
            <a:r>
              <a:rPr lang="en-US" sz="1800" b="0" i="0" u="none" dirty="0">
                <a:solidFill>
                  <a:schemeClr val="tx2"/>
                </a:solidFill>
                <a:latin typeface="Times New Roman" pitchFamily="18" charset="0"/>
              </a:rPr>
              <a:t>.</a:t>
            </a:r>
            <a:endParaRPr lang="en-US" sz="1800" i="0" u="none" dirty="0">
              <a:solidFill>
                <a:schemeClr val="tx2"/>
              </a:solidFill>
              <a:latin typeface="Times New Roman" pitchFamily="18" charset="0"/>
            </a:endParaRPr>
          </a:p>
        </p:txBody>
      </p:sp>
      <p:sp>
        <p:nvSpPr>
          <p:cNvPr id="1269764" name="Oval 4"/>
          <p:cNvSpPr>
            <a:spLocks noChangeArrowheads="1"/>
          </p:cNvSpPr>
          <p:nvPr/>
        </p:nvSpPr>
        <p:spPr bwMode="auto">
          <a:xfrm>
            <a:off x="849924" y="981076"/>
            <a:ext cx="2195146" cy="792163"/>
          </a:xfrm>
          <a:prstGeom prst="ellipse">
            <a:avLst/>
          </a:prstGeom>
          <a:solidFill>
            <a:srgbClr val="FF0000"/>
          </a:solidFill>
          <a:ln w="25400">
            <a:solidFill>
              <a:schemeClr val="tx2"/>
            </a:solidFill>
            <a:round/>
            <a:headEnd/>
            <a:tailEnd/>
          </a:ln>
          <a:effectLst>
            <a:outerShdw dist="35921" dir="2700000" algn="ctr" rotWithShape="0">
              <a:schemeClr val="bg2"/>
            </a:outerShdw>
          </a:effectLst>
        </p:spPr>
        <p:txBody>
          <a:bodyPr wrap="none" lIns="118387" tIns="59194" rIns="118387" bIns="59194" anchor="ctr"/>
          <a:lstStyle/>
          <a:p>
            <a:pPr algn="ctr" defTabSz="1184275"/>
            <a:r>
              <a:rPr lang="en-US" sz="2300" i="0" u="none" dirty="0">
                <a:solidFill>
                  <a:schemeClr val="bg1"/>
                </a:solidFill>
                <a:latin typeface="Times New Roman" pitchFamily="18" charset="0"/>
              </a:rPr>
              <a:t>KESIMPULAN</a:t>
            </a:r>
          </a:p>
        </p:txBody>
      </p:sp>
      <p:pic>
        <p:nvPicPr>
          <p:cNvPr id="6"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8302" y="71414"/>
            <a:ext cx="4011098" cy="830997"/>
          </a:xfrm>
          <a:prstGeom prst="rect">
            <a:avLst/>
          </a:prstGeom>
          <a:noFill/>
        </p:spPr>
        <p:txBody>
          <a:bodyPr wrap="none" lIns="91440" tIns="45720" rIns="91440" bIns="45720">
            <a:spAutoFit/>
          </a:bodyPr>
          <a:lstStyle/>
          <a:p>
            <a:pPr algn="ctr"/>
            <a:r>
              <a:rPr lang="id-ID"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lumMod val="95000"/>
                    <a:lumOff val="5000"/>
                  </a:schemeClr>
                </a:solidFill>
                <a:effectLst>
                  <a:outerShdw blurRad="50800" dist="40000" dir="5400000" algn="tl" rotWithShape="0">
                    <a:srgbClr val="000000">
                      <a:shade val="5000"/>
                      <a:satMod val="120000"/>
                      <a:alpha val="33000"/>
                    </a:srgbClr>
                  </a:outerShdw>
                </a:effectLst>
              </a:rPr>
              <a:t>Terima Kasih</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lumMod val="95000"/>
                  <a:lumOff val="5000"/>
                </a:schemeClr>
              </a:solidFill>
              <a:effectLst>
                <a:outerShdw blurRad="50800" dist="40000" dir="5400000" algn="tl" rotWithShape="0">
                  <a:srgbClr val="000000">
                    <a:shade val="5000"/>
                    <a:satMod val="120000"/>
                    <a:alpha val="33000"/>
                  </a:srgbClr>
                </a:outerShdw>
              </a:effectLst>
            </a:endParaRPr>
          </a:p>
        </p:txBody>
      </p:sp>
      <p:sp>
        <p:nvSpPr>
          <p:cNvPr id="24" name="TextBox 23"/>
          <p:cNvSpPr txBox="1"/>
          <p:nvPr/>
        </p:nvSpPr>
        <p:spPr>
          <a:xfrm>
            <a:off x="857224" y="5029200"/>
            <a:ext cx="7620000" cy="1384995"/>
          </a:xfrm>
          <a:prstGeom prst="rect">
            <a:avLst/>
          </a:prstGeom>
          <a:noFill/>
        </p:spPr>
        <p:txBody>
          <a:bodyPr wrap="square" rtlCol="0">
            <a:spAutoFit/>
          </a:bodyPr>
          <a:lstStyle/>
          <a:p>
            <a:pPr algn="ctr"/>
            <a:r>
              <a:rPr lang="id-ID" sz="2800" b="1" dirty="0" smtClean="0"/>
              <a:t>Disampaikan Oleh : M Budi Djatmiko</a:t>
            </a:r>
          </a:p>
          <a:p>
            <a:pPr algn="ctr"/>
            <a:r>
              <a:rPr lang="id-ID" sz="2800" b="1" dirty="0" smtClean="0">
                <a:hlinkClick r:id="rId2"/>
              </a:rPr>
              <a:t>Email : layanandjatmiko@yahoo.com</a:t>
            </a:r>
            <a:endParaRPr lang="id-ID" sz="2800" b="1" dirty="0" smtClean="0"/>
          </a:p>
          <a:p>
            <a:pPr algn="ctr"/>
            <a:r>
              <a:rPr lang="id-ID" sz="2800" b="1" dirty="0" smtClean="0">
                <a:solidFill>
                  <a:schemeClr val="tx1">
                    <a:lumMod val="95000"/>
                    <a:lumOff val="5000"/>
                  </a:schemeClr>
                </a:solidFill>
              </a:rPr>
              <a:t>HP: 081-6420-6520</a:t>
            </a:r>
            <a:endParaRPr lang="id-ID" sz="2800" b="1" dirty="0">
              <a:solidFill>
                <a:schemeClr val="tx1">
                  <a:lumMod val="95000"/>
                  <a:lumOff val="5000"/>
                </a:schemeClr>
              </a:solidFill>
            </a:endParaRPr>
          </a:p>
        </p:txBody>
      </p:sp>
      <p:pic>
        <p:nvPicPr>
          <p:cNvPr id="5" name="Picture 4"/>
          <p:cNvPicPr>
            <a:picLocks noChangeAspect="1" noChangeArrowheads="1"/>
          </p:cNvPicPr>
          <p:nvPr/>
        </p:nvPicPr>
        <p:blipFill>
          <a:blip r:embed="rId3"/>
          <a:srcRect/>
          <a:stretch>
            <a:fillRect/>
          </a:stretch>
        </p:blipFill>
        <p:spPr bwMode="auto">
          <a:xfrm>
            <a:off x="3286148" y="1066800"/>
            <a:ext cx="2571736" cy="38585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B9107566-4F9E-4851-BEF9-591C44A74120}" type="slidenum">
              <a:rPr lang="en-US" smtClean="0"/>
              <a:pPr>
                <a:defRPr/>
              </a:pPr>
              <a:t>54</a:t>
            </a:fld>
            <a:endParaRPr lang="en-US"/>
          </a:p>
        </p:txBody>
      </p:sp>
      <p:sp>
        <p:nvSpPr>
          <p:cNvPr id="8" name="Footer Placeholder 7"/>
          <p:cNvSpPr>
            <a:spLocks noGrp="1"/>
          </p:cNvSpPr>
          <p:nvPr>
            <p:ph type="ftr" sz="quarter" idx="11"/>
          </p:nvPr>
        </p:nvSpPr>
        <p:spPr/>
        <p:txBody>
          <a:bodyPr/>
          <a:lstStyle/>
          <a:p>
            <a:pPr>
              <a:defRPr/>
            </a:pPr>
            <a:r>
              <a:rPr lang="en-US" smtClean="0"/>
              <a:t>M Budi Djatmiko</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864891" y="762000"/>
            <a:ext cx="8283147" cy="365760"/>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Rectangle 48"/>
          <p:cNvSpPr/>
          <p:nvPr/>
        </p:nvSpPr>
        <p:spPr>
          <a:xfrm>
            <a:off x="533400" y="82732"/>
            <a:ext cx="4114800" cy="27432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Rectangle 49"/>
          <p:cNvSpPr/>
          <p:nvPr/>
        </p:nvSpPr>
        <p:spPr>
          <a:xfrm>
            <a:off x="0" y="82732"/>
            <a:ext cx="468086" cy="274320"/>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Rectangle 50"/>
          <p:cNvSpPr/>
          <p:nvPr/>
        </p:nvSpPr>
        <p:spPr>
          <a:xfrm>
            <a:off x="0" y="762000"/>
            <a:ext cx="810464" cy="36576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Freeform 52"/>
          <p:cNvSpPr/>
          <p:nvPr/>
        </p:nvSpPr>
        <p:spPr>
          <a:xfrm>
            <a:off x="4650377" y="243840"/>
            <a:ext cx="2773680" cy="175260"/>
          </a:xfrm>
          <a:custGeom>
            <a:avLst/>
            <a:gdLst>
              <a:gd name="connsiteX0" fmla="*/ 0 w 2743200"/>
              <a:gd name="connsiteY0" fmla="*/ 99060 h 175260"/>
              <a:gd name="connsiteX1" fmla="*/ 1828800 w 2743200"/>
              <a:gd name="connsiteY1" fmla="*/ 106680 h 175260"/>
              <a:gd name="connsiteX2" fmla="*/ 1981200 w 2743200"/>
              <a:gd name="connsiteY2" fmla="*/ 0 h 175260"/>
              <a:gd name="connsiteX3" fmla="*/ 2743200 w 2743200"/>
              <a:gd name="connsiteY3" fmla="*/ 7620 h 175260"/>
              <a:gd name="connsiteX4" fmla="*/ 2476500 w 2743200"/>
              <a:gd name="connsiteY4" fmla="*/ 175260 h 175260"/>
              <a:gd name="connsiteX5" fmla="*/ 15240 w 2743200"/>
              <a:gd name="connsiteY5" fmla="*/ 167640 h 175260"/>
              <a:gd name="connsiteX6" fmla="*/ 0 w 2743200"/>
              <a:gd name="connsiteY6" fmla="*/ 99060 h 175260"/>
              <a:gd name="connsiteX0" fmla="*/ 0 w 2743200"/>
              <a:gd name="connsiteY0" fmla="*/ 99060 h 175260"/>
              <a:gd name="connsiteX1" fmla="*/ 1844040 w 2743200"/>
              <a:gd name="connsiteY1" fmla="*/ 99060 h 175260"/>
              <a:gd name="connsiteX2" fmla="*/ 1981200 w 2743200"/>
              <a:gd name="connsiteY2" fmla="*/ 0 h 175260"/>
              <a:gd name="connsiteX3" fmla="*/ 2743200 w 2743200"/>
              <a:gd name="connsiteY3" fmla="*/ 7620 h 175260"/>
              <a:gd name="connsiteX4" fmla="*/ 2476500 w 2743200"/>
              <a:gd name="connsiteY4" fmla="*/ 175260 h 175260"/>
              <a:gd name="connsiteX5" fmla="*/ 15240 w 2743200"/>
              <a:gd name="connsiteY5" fmla="*/ 167640 h 175260"/>
              <a:gd name="connsiteX6" fmla="*/ 0 w 2743200"/>
              <a:gd name="connsiteY6" fmla="*/ 99060 h 175260"/>
              <a:gd name="connsiteX0" fmla="*/ 0 w 2766060"/>
              <a:gd name="connsiteY0" fmla="*/ 99060 h 175260"/>
              <a:gd name="connsiteX1" fmla="*/ 1844040 w 2766060"/>
              <a:gd name="connsiteY1" fmla="*/ 99060 h 175260"/>
              <a:gd name="connsiteX2" fmla="*/ 1981200 w 2766060"/>
              <a:gd name="connsiteY2" fmla="*/ 0 h 175260"/>
              <a:gd name="connsiteX3" fmla="*/ 2766060 w 2766060"/>
              <a:gd name="connsiteY3" fmla="*/ 7620 h 175260"/>
              <a:gd name="connsiteX4" fmla="*/ 2476500 w 2766060"/>
              <a:gd name="connsiteY4" fmla="*/ 175260 h 175260"/>
              <a:gd name="connsiteX5" fmla="*/ 15240 w 2766060"/>
              <a:gd name="connsiteY5" fmla="*/ 167640 h 175260"/>
              <a:gd name="connsiteX6" fmla="*/ 0 w 2766060"/>
              <a:gd name="connsiteY6" fmla="*/ 99060 h 175260"/>
              <a:gd name="connsiteX0" fmla="*/ 0 w 2766060"/>
              <a:gd name="connsiteY0" fmla="*/ 99060 h 175260"/>
              <a:gd name="connsiteX1" fmla="*/ 1844040 w 2766060"/>
              <a:gd name="connsiteY1" fmla="*/ 99060 h 175260"/>
              <a:gd name="connsiteX2" fmla="*/ 1981200 w 2766060"/>
              <a:gd name="connsiteY2" fmla="*/ 0 h 175260"/>
              <a:gd name="connsiteX3" fmla="*/ 2766060 w 2766060"/>
              <a:gd name="connsiteY3" fmla="*/ 7620 h 175260"/>
              <a:gd name="connsiteX4" fmla="*/ 2476500 w 2766060"/>
              <a:gd name="connsiteY4" fmla="*/ 175260 h 175260"/>
              <a:gd name="connsiteX5" fmla="*/ 15240 w 2766060"/>
              <a:gd name="connsiteY5" fmla="*/ 167640 h 175260"/>
              <a:gd name="connsiteX6" fmla="*/ 0 w 2766060"/>
              <a:gd name="connsiteY6" fmla="*/ 99060 h 175260"/>
              <a:gd name="connsiteX0" fmla="*/ 0 w 2773680"/>
              <a:gd name="connsiteY0" fmla="*/ 99060 h 175260"/>
              <a:gd name="connsiteX1" fmla="*/ 1844040 w 2773680"/>
              <a:gd name="connsiteY1" fmla="*/ 99060 h 175260"/>
              <a:gd name="connsiteX2" fmla="*/ 1981200 w 2773680"/>
              <a:gd name="connsiteY2" fmla="*/ 0 h 175260"/>
              <a:gd name="connsiteX3" fmla="*/ 2773680 w 2773680"/>
              <a:gd name="connsiteY3" fmla="*/ 0 h 175260"/>
              <a:gd name="connsiteX4" fmla="*/ 2476500 w 2773680"/>
              <a:gd name="connsiteY4" fmla="*/ 175260 h 175260"/>
              <a:gd name="connsiteX5" fmla="*/ 15240 w 2773680"/>
              <a:gd name="connsiteY5" fmla="*/ 167640 h 175260"/>
              <a:gd name="connsiteX6" fmla="*/ 0 w 2773680"/>
              <a:gd name="connsiteY6" fmla="*/ 99060 h 175260"/>
              <a:gd name="connsiteX0" fmla="*/ 7620 w 2781300"/>
              <a:gd name="connsiteY0" fmla="*/ 99060 h 175260"/>
              <a:gd name="connsiteX1" fmla="*/ 1851660 w 2781300"/>
              <a:gd name="connsiteY1" fmla="*/ 99060 h 175260"/>
              <a:gd name="connsiteX2" fmla="*/ 1988820 w 2781300"/>
              <a:gd name="connsiteY2" fmla="*/ 0 h 175260"/>
              <a:gd name="connsiteX3" fmla="*/ 2781300 w 2781300"/>
              <a:gd name="connsiteY3" fmla="*/ 0 h 175260"/>
              <a:gd name="connsiteX4" fmla="*/ 2484120 w 2781300"/>
              <a:gd name="connsiteY4" fmla="*/ 175260 h 175260"/>
              <a:gd name="connsiteX5" fmla="*/ 0 w 2781300"/>
              <a:gd name="connsiteY5" fmla="*/ 167640 h 175260"/>
              <a:gd name="connsiteX6" fmla="*/ 7620 w 2781300"/>
              <a:gd name="connsiteY6" fmla="*/ 99060 h 175260"/>
              <a:gd name="connsiteX0" fmla="*/ 22860 w 2796540"/>
              <a:gd name="connsiteY0" fmla="*/ 99060 h 190500"/>
              <a:gd name="connsiteX1" fmla="*/ 1866900 w 2796540"/>
              <a:gd name="connsiteY1" fmla="*/ 99060 h 190500"/>
              <a:gd name="connsiteX2" fmla="*/ 2004060 w 2796540"/>
              <a:gd name="connsiteY2" fmla="*/ 0 h 190500"/>
              <a:gd name="connsiteX3" fmla="*/ 2796540 w 2796540"/>
              <a:gd name="connsiteY3" fmla="*/ 0 h 190500"/>
              <a:gd name="connsiteX4" fmla="*/ 2499360 w 2796540"/>
              <a:gd name="connsiteY4" fmla="*/ 175260 h 190500"/>
              <a:gd name="connsiteX5" fmla="*/ 0 w 2796540"/>
              <a:gd name="connsiteY5" fmla="*/ 190500 h 190500"/>
              <a:gd name="connsiteX6" fmla="*/ 22860 w 2796540"/>
              <a:gd name="connsiteY6" fmla="*/ 99060 h 190500"/>
              <a:gd name="connsiteX0" fmla="*/ 0 w 2773680"/>
              <a:gd name="connsiteY0" fmla="*/ 99060 h 182880"/>
              <a:gd name="connsiteX1" fmla="*/ 1844040 w 2773680"/>
              <a:gd name="connsiteY1" fmla="*/ 99060 h 182880"/>
              <a:gd name="connsiteX2" fmla="*/ 1981200 w 2773680"/>
              <a:gd name="connsiteY2" fmla="*/ 0 h 182880"/>
              <a:gd name="connsiteX3" fmla="*/ 2773680 w 2773680"/>
              <a:gd name="connsiteY3" fmla="*/ 0 h 182880"/>
              <a:gd name="connsiteX4" fmla="*/ 2476500 w 2773680"/>
              <a:gd name="connsiteY4" fmla="*/ 175260 h 182880"/>
              <a:gd name="connsiteX5" fmla="*/ 0 w 2773680"/>
              <a:gd name="connsiteY5" fmla="*/ 182880 h 182880"/>
              <a:gd name="connsiteX6" fmla="*/ 0 w 2773680"/>
              <a:gd name="connsiteY6" fmla="*/ 99060 h 182880"/>
              <a:gd name="connsiteX0" fmla="*/ 0 w 2773680"/>
              <a:gd name="connsiteY0" fmla="*/ 99060 h 175260"/>
              <a:gd name="connsiteX1" fmla="*/ 1844040 w 2773680"/>
              <a:gd name="connsiteY1" fmla="*/ 99060 h 175260"/>
              <a:gd name="connsiteX2" fmla="*/ 1981200 w 2773680"/>
              <a:gd name="connsiteY2" fmla="*/ 0 h 175260"/>
              <a:gd name="connsiteX3" fmla="*/ 2773680 w 2773680"/>
              <a:gd name="connsiteY3" fmla="*/ 0 h 175260"/>
              <a:gd name="connsiteX4" fmla="*/ 2476500 w 2773680"/>
              <a:gd name="connsiteY4" fmla="*/ 175260 h 175260"/>
              <a:gd name="connsiteX5" fmla="*/ 0 w 2773680"/>
              <a:gd name="connsiteY5" fmla="*/ 160020 h 175260"/>
              <a:gd name="connsiteX6" fmla="*/ 0 w 2773680"/>
              <a:gd name="connsiteY6" fmla="*/ 99060 h 175260"/>
              <a:gd name="connsiteX0" fmla="*/ 22860 w 2796540"/>
              <a:gd name="connsiteY0" fmla="*/ 99060 h 426720"/>
              <a:gd name="connsiteX1" fmla="*/ 1866900 w 2796540"/>
              <a:gd name="connsiteY1" fmla="*/ 99060 h 426720"/>
              <a:gd name="connsiteX2" fmla="*/ 2004060 w 2796540"/>
              <a:gd name="connsiteY2" fmla="*/ 0 h 426720"/>
              <a:gd name="connsiteX3" fmla="*/ 2796540 w 2796540"/>
              <a:gd name="connsiteY3" fmla="*/ 0 h 426720"/>
              <a:gd name="connsiteX4" fmla="*/ 2499360 w 2796540"/>
              <a:gd name="connsiteY4" fmla="*/ 175260 h 426720"/>
              <a:gd name="connsiteX5" fmla="*/ 0 w 2796540"/>
              <a:gd name="connsiteY5" fmla="*/ 426720 h 426720"/>
              <a:gd name="connsiteX6" fmla="*/ 22860 w 2796540"/>
              <a:gd name="connsiteY6" fmla="*/ 99060 h 426720"/>
              <a:gd name="connsiteX0" fmla="*/ 0 w 2773680"/>
              <a:gd name="connsiteY0" fmla="*/ 99060 h 175260"/>
              <a:gd name="connsiteX1" fmla="*/ 1844040 w 2773680"/>
              <a:gd name="connsiteY1" fmla="*/ 99060 h 175260"/>
              <a:gd name="connsiteX2" fmla="*/ 1981200 w 2773680"/>
              <a:gd name="connsiteY2" fmla="*/ 0 h 175260"/>
              <a:gd name="connsiteX3" fmla="*/ 2773680 w 2773680"/>
              <a:gd name="connsiteY3" fmla="*/ 0 h 175260"/>
              <a:gd name="connsiteX4" fmla="*/ 2476500 w 2773680"/>
              <a:gd name="connsiteY4" fmla="*/ 175260 h 175260"/>
              <a:gd name="connsiteX5" fmla="*/ 0 w 2773680"/>
              <a:gd name="connsiteY5" fmla="*/ 167640 h 175260"/>
              <a:gd name="connsiteX6" fmla="*/ 0 w 2773680"/>
              <a:gd name="connsiteY6" fmla="*/ 99060 h 175260"/>
              <a:gd name="connsiteX0" fmla="*/ 22860 w 2796540"/>
              <a:gd name="connsiteY0" fmla="*/ 99060 h 327660"/>
              <a:gd name="connsiteX1" fmla="*/ 1866900 w 2796540"/>
              <a:gd name="connsiteY1" fmla="*/ 99060 h 327660"/>
              <a:gd name="connsiteX2" fmla="*/ 2004060 w 2796540"/>
              <a:gd name="connsiteY2" fmla="*/ 0 h 327660"/>
              <a:gd name="connsiteX3" fmla="*/ 2796540 w 2796540"/>
              <a:gd name="connsiteY3" fmla="*/ 0 h 327660"/>
              <a:gd name="connsiteX4" fmla="*/ 2499360 w 2796540"/>
              <a:gd name="connsiteY4" fmla="*/ 175260 h 327660"/>
              <a:gd name="connsiteX5" fmla="*/ 0 w 2796540"/>
              <a:gd name="connsiteY5" fmla="*/ 327660 h 327660"/>
              <a:gd name="connsiteX6" fmla="*/ 22860 w 2796540"/>
              <a:gd name="connsiteY6" fmla="*/ 99060 h 327660"/>
              <a:gd name="connsiteX0" fmla="*/ 45720 w 2819400"/>
              <a:gd name="connsiteY0" fmla="*/ 99060 h 175260"/>
              <a:gd name="connsiteX1" fmla="*/ 1889760 w 2819400"/>
              <a:gd name="connsiteY1" fmla="*/ 99060 h 175260"/>
              <a:gd name="connsiteX2" fmla="*/ 2026920 w 2819400"/>
              <a:gd name="connsiteY2" fmla="*/ 0 h 175260"/>
              <a:gd name="connsiteX3" fmla="*/ 2819400 w 2819400"/>
              <a:gd name="connsiteY3" fmla="*/ 0 h 175260"/>
              <a:gd name="connsiteX4" fmla="*/ 2522220 w 2819400"/>
              <a:gd name="connsiteY4" fmla="*/ 175260 h 175260"/>
              <a:gd name="connsiteX5" fmla="*/ 0 w 2819400"/>
              <a:gd name="connsiteY5" fmla="*/ 175260 h 175260"/>
              <a:gd name="connsiteX6" fmla="*/ 45720 w 2819400"/>
              <a:gd name="connsiteY6" fmla="*/ 99060 h 175260"/>
              <a:gd name="connsiteX0" fmla="*/ 0 w 2773680"/>
              <a:gd name="connsiteY0" fmla="*/ 99060 h 175260"/>
              <a:gd name="connsiteX1" fmla="*/ 1844040 w 2773680"/>
              <a:gd name="connsiteY1" fmla="*/ 99060 h 175260"/>
              <a:gd name="connsiteX2" fmla="*/ 1981200 w 2773680"/>
              <a:gd name="connsiteY2" fmla="*/ 0 h 175260"/>
              <a:gd name="connsiteX3" fmla="*/ 2773680 w 2773680"/>
              <a:gd name="connsiteY3" fmla="*/ 0 h 175260"/>
              <a:gd name="connsiteX4" fmla="*/ 2476500 w 2773680"/>
              <a:gd name="connsiteY4" fmla="*/ 175260 h 175260"/>
              <a:gd name="connsiteX5" fmla="*/ 7620 w 2773680"/>
              <a:gd name="connsiteY5" fmla="*/ 175260 h 175260"/>
              <a:gd name="connsiteX6" fmla="*/ 0 w 2773680"/>
              <a:gd name="connsiteY6" fmla="*/ 99060 h 175260"/>
              <a:gd name="connsiteX0" fmla="*/ 228600 w 3002280"/>
              <a:gd name="connsiteY0" fmla="*/ 99060 h 175260"/>
              <a:gd name="connsiteX1" fmla="*/ 2072640 w 3002280"/>
              <a:gd name="connsiteY1" fmla="*/ 99060 h 175260"/>
              <a:gd name="connsiteX2" fmla="*/ 2209800 w 3002280"/>
              <a:gd name="connsiteY2" fmla="*/ 0 h 175260"/>
              <a:gd name="connsiteX3" fmla="*/ 3002280 w 3002280"/>
              <a:gd name="connsiteY3" fmla="*/ 0 h 175260"/>
              <a:gd name="connsiteX4" fmla="*/ 2705100 w 3002280"/>
              <a:gd name="connsiteY4" fmla="*/ 175260 h 175260"/>
              <a:gd name="connsiteX5" fmla="*/ 0 w 3002280"/>
              <a:gd name="connsiteY5" fmla="*/ 175260 h 175260"/>
              <a:gd name="connsiteX6" fmla="*/ 228600 w 3002280"/>
              <a:gd name="connsiteY6" fmla="*/ 99060 h 175260"/>
              <a:gd name="connsiteX0" fmla="*/ 0 w 2773680"/>
              <a:gd name="connsiteY0" fmla="*/ 99060 h 175260"/>
              <a:gd name="connsiteX1" fmla="*/ 1844040 w 2773680"/>
              <a:gd name="connsiteY1" fmla="*/ 99060 h 175260"/>
              <a:gd name="connsiteX2" fmla="*/ 1981200 w 2773680"/>
              <a:gd name="connsiteY2" fmla="*/ 0 h 175260"/>
              <a:gd name="connsiteX3" fmla="*/ 2773680 w 2773680"/>
              <a:gd name="connsiteY3" fmla="*/ 0 h 175260"/>
              <a:gd name="connsiteX4" fmla="*/ 2476500 w 2773680"/>
              <a:gd name="connsiteY4" fmla="*/ 175260 h 175260"/>
              <a:gd name="connsiteX5" fmla="*/ 0 w 2773680"/>
              <a:gd name="connsiteY5" fmla="*/ 175260 h 175260"/>
              <a:gd name="connsiteX6" fmla="*/ 0 w 2773680"/>
              <a:gd name="connsiteY6" fmla="*/ 99060 h 17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3680" h="175260">
                <a:moveTo>
                  <a:pt x="0" y="99060"/>
                </a:moveTo>
                <a:lnTo>
                  <a:pt x="1844040" y="99060"/>
                </a:lnTo>
                <a:lnTo>
                  <a:pt x="1981200" y="0"/>
                </a:lnTo>
                <a:lnTo>
                  <a:pt x="2773680" y="0"/>
                </a:lnTo>
                <a:lnTo>
                  <a:pt x="2476500" y="175260"/>
                </a:lnTo>
                <a:lnTo>
                  <a:pt x="0" y="175260"/>
                </a:lnTo>
                <a:lnTo>
                  <a:pt x="0" y="9906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Rectangle 53"/>
          <p:cNvSpPr/>
          <p:nvPr/>
        </p:nvSpPr>
        <p:spPr>
          <a:xfrm>
            <a:off x="555172" y="6675119"/>
            <a:ext cx="7970580" cy="45719"/>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Freeform 13"/>
          <p:cNvSpPr/>
          <p:nvPr/>
        </p:nvSpPr>
        <p:spPr>
          <a:xfrm>
            <a:off x="7012419" y="533400"/>
            <a:ext cx="2135620" cy="239486"/>
          </a:xfrm>
          <a:custGeom>
            <a:avLst/>
            <a:gdLst>
              <a:gd name="connsiteX0" fmla="*/ 370114 w 4147457"/>
              <a:gd name="connsiteY0" fmla="*/ 0 h 239486"/>
              <a:gd name="connsiteX1" fmla="*/ 4136571 w 4147457"/>
              <a:gd name="connsiteY1" fmla="*/ 0 h 239486"/>
              <a:gd name="connsiteX2" fmla="*/ 4147457 w 4147457"/>
              <a:gd name="connsiteY2" fmla="*/ 239486 h 239486"/>
              <a:gd name="connsiteX3" fmla="*/ 0 w 4147457"/>
              <a:gd name="connsiteY3" fmla="*/ 239486 h 239486"/>
              <a:gd name="connsiteX4" fmla="*/ 370114 w 4147457"/>
              <a:gd name="connsiteY4" fmla="*/ 0 h 239486"/>
              <a:gd name="connsiteX0" fmla="*/ 370114 w 4151384"/>
              <a:gd name="connsiteY0" fmla="*/ 0 h 239486"/>
              <a:gd name="connsiteX1" fmla="*/ 4151384 w 4151384"/>
              <a:gd name="connsiteY1" fmla="*/ 0 h 239486"/>
              <a:gd name="connsiteX2" fmla="*/ 4147457 w 4151384"/>
              <a:gd name="connsiteY2" fmla="*/ 239486 h 239486"/>
              <a:gd name="connsiteX3" fmla="*/ 0 w 4151384"/>
              <a:gd name="connsiteY3" fmla="*/ 239486 h 239486"/>
              <a:gd name="connsiteX4" fmla="*/ 370114 w 4151384"/>
              <a:gd name="connsiteY4" fmla="*/ 0 h 239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1384" h="239486">
                <a:moveTo>
                  <a:pt x="370114" y="0"/>
                </a:moveTo>
                <a:lnTo>
                  <a:pt x="4151384" y="0"/>
                </a:lnTo>
                <a:lnTo>
                  <a:pt x="4147457" y="239486"/>
                </a:lnTo>
                <a:lnTo>
                  <a:pt x="0" y="239486"/>
                </a:lnTo>
                <a:lnTo>
                  <a:pt x="370114" y="0"/>
                </a:lnTo>
                <a:close/>
              </a:path>
            </a:pathLst>
          </a:cu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050" name="Picture 2" descr="D:\# 2013 YOERLI\+ RENSTRA\# Renstra Profile\GIF\sno_ani0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878488">
            <a:off x="8182659" y="102535"/>
            <a:ext cx="10477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 2013 YOERLI\+ RENSTRA\# Renstra Profile\GIF\sno_ani0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878488">
            <a:off x="7244088" y="16329"/>
            <a:ext cx="10477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 2013 YOERLI\+ RENSTRA\# Renstra Profile\GIF\sno_ani0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878488">
            <a:off x="8209142" y="682324"/>
            <a:ext cx="10477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D:\# 2013 YOERLI\+ RENSTRA\# Renstra Profile\GIF\sno_ani0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878488">
            <a:off x="8335059" y="254935"/>
            <a:ext cx="10477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D:\# 2013 YOERLI\+ RENSTRA\# Renstra Profile\GIF\sno_ani0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878488">
            <a:off x="7396488" y="168729"/>
            <a:ext cx="10477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 2013 YOERLI\+ RENSTRA\# Renstra Profile\GIF\sno_ani0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878488">
            <a:off x="8361542" y="834724"/>
            <a:ext cx="1047750" cy="762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438400" y="4042473"/>
            <a:ext cx="4452258" cy="1107996"/>
          </a:xfrm>
          <a:prstGeom prst="rect">
            <a:avLst/>
          </a:prstGeom>
          <a:noFill/>
        </p:spPr>
        <p:txBody>
          <a:bodyPr wrap="square" rtlCol="0">
            <a:spAutoFit/>
          </a:bodyPr>
          <a:lstStyle/>
          <a:p>
            <a:r>
              <a:rPr lang="en-US" sz="4800" b="1" dirty="0" smtClean="0">
                <a:solidFill>
                  <a:srgbClr val="0000CC"/>
                </a:solidFill>
                <a:latin typeface="Aharoni" pitchFamily="2" charset="-79"/>
                <a:cs typeface="Aharoni" pitchFamily="2" charset="-79"/>
              </a:rPr>
              <a:t>THANK YOU </a:t>
            </a:r>
            <a:r>
              <a:rPr lang="en-US" sz="6600" b="1" dirty="0" smtClean="0">
                <a:solidFill>
                  <a:srgbClr val="0000CC"/>
                </a:solidFill>
                <a:latin typeface="Aharoni" pitchFamily="2" charset="-79"/>
                <a:cs typeface="Aharoni" pitchFamily="2" charset="-79"/>
              </a:rPr>
              <a:t>!</a:t>
            </a:r>
            <a:endParaRPr lang="en-US" sz="6600" b="1" i="0" dirty="0">
              <a:solidFill>
                <a:srgbClr val="0000CC"/>
              </a:solidFill>
              <a:latin typeface="Aharoni" pitchFamily="2" charset="-79"/>
              <a:cs typeface="Aharoni" pitchFamily="2" charset="-79"/>
            </a:endParaRPr>
          </a:p>
        </p:txBody>
      </p:sp>
      <p:sp>
        <p:nvSpPr>
          <p:cNvPr id="21" name="TextBox 20"/>
          <p:cNvSpPr txBox="1"/>
          <p:nvPr/>
        </p:nvSpPr>
        <p:spPr>
          <a:xfrm>
            <a:off x="2214546" y="5039037"/>
            <a:ext cx="4503157" cy="1200329"/>
          </a:xfrm>
          <a:prstGeom prst="rect">
            <a:avLst/>
          </a:prstGeom>
          <a:noFill/>
        </p:spPr>
        <p:txBody>
          <a:bodyPr wrap="none" rtlCol="0">
            <a:spAutoFit/>
          </a:bodyPr>
          <a:lstStyle/>
          <a:p>
            <a:pPr algn="ctr"/>
            <a:r>
              <a:rPr lang="id-ID" sz="2400" dirty="0" smtClean="0">
                <a:latin typeface="Aharoni" pitchFamily="2" charset="-79"/>
                <a:cs typeface="Aharoni" pitchFamily="2" charset="-79"/>
              </a:rPr>
              <a:t>M BUDI DJATMIKO</a:t>
            </a:r>
          </a:p>
          <a:p>
            <a:pPr algn="ctr"/>
            <a:r>
              <a:rPr lang="id-ID" sz="2400" dirty="0" smtClean="0">
                <a:latin typeface="Aharoni" pitchFamily="2" charset="-79"/>
                <a:cs typeface="Aharoni" pitchFamily="2" charset="-79"/>
              </a:rPr>
              <a:t>081-6420-6520</a:t>
            </a:r>
          </a:p>
          <a:p>
            <a:pPr algn="ctr"/>
            <a:r>
              <a:rPr lang="id-ID" sz="2400" dirty="0" smtClean="0">
                <a:latin typeface="Aharoni" pitchFamily="2" charset="-79"/>
                <a:cs typeface="Aharoni" pitchFamily="2" charset="-79"/>
              </a:rPr>
              <a:t>layanandjatmiko@yahoo.com</a:t>
            </a:r>
            <a:endParaRPr lang="id-ID" sz="2400" dirty="0">
              <a:latin typeface="Aharoni" pitchFamily="2" charset="-79"/>
              <a:cs typeface="Aharoni" pitchFamily="2" charset="-79"/>
            </a:endParaRPr>
          </a:p>
        </p:txBody>
      </p:sp>
      <p:pic>
        <p:nvPicPr>
          <p:cNvPr id="23" name="Picture 2" descr="D:\# 2013 YOERLI\By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1371600"/>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827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Footer Placeholder 3"/>
          <p:cNvSpPr>
            <a:spLocks noGrp="1"/>
          </p:cNvSpPr>
          <p:nvPr>
            <p:ph type="ftr" sz="quarter" idx="10"/>
          </p:nvPr>
        </p:nvSpPr>
        <p:spPr/>
        <p:txBody>
          <a:bodyPr/>
          <a:lstStyle/>
          <a:p>
            <a:r>
              <a:rPr lang="en-US"/>
              <a:t>halaman </a:t>
            </a:r>
            <a:fld id="{F6CAE4DA-F487-4767-874E-5A37547E4D75}" type="slidenum">
              <a:rPr lang="en-US"/>
              <a:pPr/>
              <a:t>6</a:t>
            </a:fld>
            <a:r>
              <a:rPr lang="en-US"/>
              <a:t>  dari 50 halaman</a:t>
            </a:r>
          </a:p>
        </p:txBody>
      </p:sp>
      <p:sp>
        <p:nvSpPr>
          <p:cNvPr id="1404930" name="AutoShape 2"/>
          <p:cNvSpPr>
            <a:spLocks noChangeArrowheads="1"/>
          </p:cNvSpPr>
          <p:nvPr/>
        </p:nvSpPr>
        <p:spPr bwMode="auto">
          <a:xfrm rot="5400000">
            <a:off x="1799493" y="4024435"/>
            <a:ext cx="1181100" cy="42203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chemeClr val="folHlink">
                  <a:gamma/>
                  <a:shade val="46275"/>
                  <a:invGamma/>
                </a:schemeClr>
              </a:gs>
              <a:gs pos="100000">
                <a:schemeClr val="folHlink"/>
              </a:gs>
            </a:gsLst>
            <a:lin ang="0" scaled="1"/>
          </a:gradFill>
          <a:ln w="9525">
            <a:solidFill>
              <a:schemeClr val="folHlink"/>
            </a:solidFill>
            <a:miter lim="800000"/>
            <a:headEnd/>
            <a:tailEnd/>
          </a:ln>
          <a:effectLst/>
        </p:spPr>
        <p:txBody>
          <a:bodyPr wrap="none" lIns="36000" tIns="36000" rIns="36000" bIns="36000" anchor="ctr"/>
          <a:lstStyle/>
          <a:p>
            <a:endParaRPr lang="id-ID"/>
          </a:p>
        </p:txBody>
      </p:sp>
      <p:sp>
        <p:nvSpPr>
          <p:cNvPr id="1404931" name="AutoShape 3"/>
          <p:cNvSpPr>
            <a:spLocks noChangeArrowheads="1"/>
          </p:cNvSpPr>
          <p:nvPr/>
        </p:nvSpPr>
        <p:spPr bwMode="auto">
          <a:xfrm rot="10787061" flipH="1">
            <a:off x="6119446" y="3609975"/>
            <a:ext cx="492369" cy="1830388"/>
          </a:xfrm>
          <a:custGeom>
            <a:avLst/>
            <a:gdLst>
              <a:gd name="G0" fmla="+- 12442 0 0"/>
              <a:gd name="G1" fmla="+- 3209 0 0"/>
              <a:gd name="G2" fmla="+- 12158 0 3209"/>
              <a:gd name="G3" fmla="+- G2 0 3209"/>
              <a:gd name="G4" fmla="*/ G3 32768 32059"/>
              <a:gd name="G5" fmla="*/ G4 1 2"/>
              <a:gd name="G6" fmla="+- 21600 0 12442"/>
              <a:gd name="G7" fmla="*/ G6 3209 6079"/>
              <a:gd name="G8" fmla="+- G7 12442 0"/>
              <a:gd name="T0" fmla="*/ 12442 w 21600"/>
              <a:gd name="T1" fmla="*/ 0 h 21600"/>
              <a:gd name="T2" fmla="*/ 12442 w 21600"/>
              <a:gd name="T3" fmla="*/ 12158 h 21600"/>
              <a:gd name="T4" fmla="*/ 2934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442" y="0"/>
                </a:lnTo>
                <a:lnTo>
                  <a:pt x="12442" y="3209"/>
                </a:lnTo>
                <a:lnTo>
                  <a:pt x="12427" y="3209"/>
                </a:lnTo>
                <a:cubicBezTo>
                  <a:pt x="5564" y="3209"/>
                  <a:pt x="0" y="7216"/>
                  <a:pt x="0" y="12158"/>
                </a:cubicBezTo>
                <a:lnTo>
                  <a:pt x="0" y="21600"/>
                </a:lnTo>
                <a:lnTo>
                  <a:pt x="5867" y="21600"/>
                </a:lnTo>
                <a:lnTo>
                  <a:pt x="5867" y="12158"/>
                </a:lnTo>
                <a:cubicBezTo>
                  <a:pt x="5867" y="10386"/>
                  <a:pt x="8804" y="8949"/>
                  <a:pt x="12427" y="8949"/>
                </a:cubicBezTo>
                <a:lnTo>
                  <a:pt x="12442" y="8949"/>
                </a:lnTo>
                <a:lnTo>
                  <a:pt x="12442" y="12158"/>
                </a:lnTo>
                <a:close/>
              </a:path>
            </a:pathLst>
          </a:custGeom>
          <a:gradFill rotWithShape="1">
            <a:gsLst>
              <a:gs pos="0">
                <a:srgbClr val="00FFFF">
                  <a:gamma/>
                  <a:shade val="46275"/>
                  <a:invGamma/>
                </a:srgbClr>
              </a:gs>
              <a:gs pos="100000">
                <a:srgbClr val="00FFFF"/>
              </a:gs>
            </a:gsLst>
            <a:lin ang="0" scaled="1"/>
          </a:gradFill>
          <a:ln w="9525">
            <a:solidFill>
              <a:srgbClr val="0000FF"/>
            </a:solidFill>
            <a:miter lim="800000"/>
            <a:headEnd/>
            <a:tailEnd/>
          </a:ln>
          <a:effectLst/>
        </p:spPr>
        <p:txBody>
          <a:bodyPr wrap="none" lIns="36000" tIns="36000" rIns="36000" bIns="36000" anchor="ctr"/>
          <a:lstStyle/>
          <a:p>
            <a:endParaRPr lang="id-ID"/>
          </a:p>
        </p:txBody>
      </p:sp>
      <p:sp>
        <p:nvSpPr>
          <p:cNvPr id="1404932" name="AutoShape 4"/>
          <p:cNvSpPr>
            <a:spLocks noChangeArrowheads="1"/>
          </p:cNvSpPr>
          <p:nvPr/>
        </p:nvSpPr>
        <p:spPr bwMode="auto">
          <a:xfrm rot="10787061" flipH="1">
            <a:off x="6128239" y="3609975"/>
            <a:ext cx="492369" cy="1830388"/>
          </a:xfrm>
          <a:custGeom>
            <a:avLst/>
            <a:gdLst>
              <a:gd name="G0" fmla="+- 12442 0 0"/>
              <a:gd name="G1" fmla="+- 3209 0 0"/>
              <a:gd name="G2" fmla="+- 12158 0 3209"/>
              <a:gd name="G3" fmla="+- G2 0 3209"/>
              <a:gd name="G4" fmla="*/ G3 32768 32059"/>
              <a:gd name="G5" fmla="*/ G4 1 2"/>
              <a:gd name="G6" fmla="+- 21600 0 12442"/>
              <a:gd name="G7" fmla="*/ G6 3209 6079"/>
              <a:gd name="G8" fmla="+- G7 12442 0"/>
              <a:gd name="T0" fmla="*/ 12442 w 21600"/>
              <a:gd name="T1" fmla="*/ 0 h 21600"/>
              <a:gd name="T2" fmla="*/ 12442 w 21600"/>
              <a:gd name="T3" fmla="*/ 12158 h 21600"/>
              <a:gd name="T4" fmla="*/ 2934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442" y="0"/>
                </a:lnTo>
                <a:lnTo>
                  <a:pt x="12442" y="3209"/>
                </a:lnTo>
                <a:lnTo>
                  <a:pt x="12427" y="3209"/>
                </a:lnTo>
                <a:cubicBezTo>
                  <a:pt x="5564" y="3209"/>
                  <a:pt x="0" y="7216"/>
                  <a:pt x="0" y="12158"/>
                </a:cubicBezTo>
                <a:lnTo>
                  <a:pt x="0" y="21600"/>
                </a:lnTo>
                <a:lnTo>
                  <a:pt x="5867" y="21600"/>
                </a:lnTo>
                <a:lnTo>
                  <a:pt x="5867" y="12158"/>
                </a:lnTo>
                <a:cubicBezTo>
                  <a:pt x="5867" y="10386"/>
                  <a:pt x="8804" y="8949"/>
                  <a:pt x="12427" y="8949"/>
                </a:cubicBezTo>
                <a:lnTo>
                  <a:pt x="12442" y="8949"/>
                </a:lnTo>
                <a:lnTo>
                  <a:pt x="12442" y="12158"/>
                </a:lnTo>
                <a:close/>
              </a:path>
            </a:pathLst>
          </a:custGeom>
          <a:gradFill rotWithShape="1">
            <a:gsLst>
              <a:gs pos="0">
                <a:srgbClr val="0000FF">
                  <a:gamma/>
                  <a:shade val="46275"/>
                  <a:invGamma/>
                </a:srgbClr>
              </a:gs>
              <a:gs pos="100000">
                <a:srgbClr val="0000FF"/>
              </a:gs>
            </a:gsLst>
            <a:lin ang="0" scaled="1"/>
          </a:gradFill>
          <a:ln w="38100">
            <a:solidFill>
              <a:srgbClr val="00FFFF"/>
            </a:solidFill>
            <a:miter lim="800000"/>
            <a:headEnd/>
            <a:tailEnd/>
          </a:ln>
          <a:effectLst/>
        </p:spPr>
        <p:txBody>
          <a:bodyPr wrap="none" lIns="36000" tIns="36000" rIns="36000" bIns="36000" anchor="ctr"/>
          <a:lstStyle/>
          <a:p>
            <a:endParaRPr lang="id-ID"/>
          </a:p>
        </p:txBody>
      </p:sp>
      <p:sp>
        <p:nvSpPr>
          <p:cNvPr id="1404933" name="Text Box 5"/>
          <p:cNvSpPr txBox="1">
            <a:spLocks noChangeArrowheads="1"/>
          </p:cNvSpPr>
          <p:nvPr/>
        </p:nvSpPr>
        <p:spPr bwMode="auto">
          <a:xfrm>
            <a:off x="6639658" y="3790951"/>
            <a:ext cx="1743808" cy="1580808"/>
          </a:xfrm>
          <a:prstGeom prst="rect">
            <a:avLst/>
          </a:prstGeom>
          <a:gradFill rotWithShape="1">
            <a:gsLst>
              <a:gs pos="0">
                <a:srgbClr val="00FFFF"/>
              </a:gs>
              <a:gs pos="100000">
                <a:srgbClr val="00FFFF">
                  <a:gamma/>
                  <a:shade val="46275"/>
                  <a:invGamma/>
                </a:srgbClr>
              </a:gs>
            </a:gsLst>
            <a:path path="shape">
              <a:fillToRect l="50000" t="50000" r="50000" b="50000"/>
            </a:path>
          </a:gradFill>
          <a:ln w="25400">
            <a:solidFill>
              <a:srgbClr val="0000FF"/>
            </a:solidFill>
            <a:miter lim="800000"/>
            <a:headEnd/>
            <a:tailEnd/>
          </a:ln>
          <a:effectLst/>
        </p:spPr>
        <p:txBody>
          <a:bodyPr lIns="36000" tIns="36000" rIns="36000" bIns="36000">
            <a:spAutoFit/>
          </a:bodyPr>
          <a:lstStyle/>
          <a:p>
            <a:pPr algn="ctr">
              <a:spcBef>
                <a:spcPct val="50000"/>
              </a:spcBef>
            </a:pPr>
            <a:r>
              <a:rPr lang="en-US" sz="2000" i="0" u="none">
                <a:solidFill>
                  <a:schemeClr val="accent2"/>
                </a:solidFill>
              </a:rPr>
              <a:t>SISTEM</a:t>
            </a:r>
          </a:p>
          <a:p>
            <a:pPr algn="ctr">
              <a:spcBef>
                <a:spcPct val="50000"/>
              </a:spcBef>
              <a:buFontTx/>
              <a:buChar char="-"/>
            </a:pPr>
            <a:r>
              <a:rPr lang="en-US" sz="2000" i="0" u="none">
                <a:solidFill>
                  <a:schemeClr val="accent2"/>
                </a:solidFill>
              </a:rPr>
              <a:t> </a:t>
            </a:r>
            <a:r>
              <a:rPr lang="en-US" sz="1600" i="0" u="none">
                <a:solidFill>
                  <a:schemeClr val="accent2"/>
                </a:solidFill>
              </a:rPr>
              <a:t>SMM ISO 9001</a:t>
            </a:r>
          </a:p>
          <a:p>
            <a:pPr algn="ctr">
              <a:spcBef>
                <a:spcPct val="50000"/>
              </a:spcBef>
              <a:buFontTx/>
              <a:buChar char="-"/>
            </a:pPr>
            <a:r>
              <a:rPr lang="en-US" sz="1600" i="0" u="none">
                <a:solidFill>
                  <a:schemeClr val="accent2"/>
                </a:solidFill>
              </a:rPr>
              <a:t> SML ISO 14001</a:t>
            </a:r>
          </a:p>
          <a:p>
            <a:pPr algn="ctr">
              <a:spcBef>
                <a:spcPct val="50000"/>
              </a:spcBef>
              <a:buFontTx/>
              <a:buChar char="-"/>
            </a:pPr>
            <a:r>
              <a:rPr lang="en-US" sz="1600" i="0" u="none">
                <a:solidFill>
                  <a:schemeClr val="accent2"/>
                </a:solidFill>
              </a:rPr>
              <a:t> OHSAS, SMK3, DLL</a:t>
            </a:r>
            <a:endParaRPr lang="en-US" sz="1600">
              <a:solidFill>
                <a:schemeClr val="accent2"/>
              </a:solidFill>
            </a:endParaRPr>
          </a:p>
        </p:txBody>
      </p:sp>
      <p:sp>
        <p:nvSpPr>
          <p:cNvPr id="1404934" name="AutoShape 6"/>
          <p:cNvSpPr>
            <a:spLocks noChangeArrowheads="1"/>
          </p:cNvSpPr>
          <p:nvPr/>
        </p:nvSpPr>
        <p:spPr bwMode="auto">
          <a:xfrm rot="-10787061">
            <a:off x="5503985" y="3614739"/>
            <a:ext cx="492369" cy="1830387"/>
          </a:xfrm>
          <a:custGeom>
            <a:avLst/>
            <a:gdLst>
              <a:gd name="G0" fmla="+- 12442 0 0"/>
              <a:gd name="G1" fmla="+- 3209 0 0"/>
              <a:gd name="G2" fmla="+- 12158 0 3209"/>
              <a:gd name="G3" fmla="+- G2 0 3209"/>
              <a:gd name="G4" fmla="*/ G3 32768 32059"/>
              <a:gd name="G5" fmla="*/ G4 1 2"/>
              <a:gd name="G6" fmla="+- 21600 0 12442"/>
              <a:gd name="G7" fmla="*/ G6 3209 6079"/>
              <a:gd name="G8" fmla="+- G7 12442 0"/>
              <a:gd name="T0" fmla="*/ 12442 w 21600"/>
              <a:gd name="T1" fmla="*/ 0 h 21600"/>
              <a:gd name="T2" fmla="*/ 12442 w 21600"/>
              <a:gd name="T3" fmla="*/ 12158 h 21600"/>
              <a:gd name="T4" fmla="*/ 2934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442" y="0"/>
                </a:lnTo>
                <a:lnTo>
                  <a:pt x="12442" y="3209"/>
                </a:lnTo>
                <a:lnTo>
                  <a:pt x="12427" y="3209"/>
                </a:lnTo>
                <a:cubicBezTo>
                  <a:pt x="5564" y="3209"/>
                  <a:pt x="0" y="7216"/>
                  <a:pt x="0" y="12158"/>
                </a:cubicBezTo>
                <a:lnTo>
                  <a:pt x="0" y="21600"/>
                </a:lnTo>
                <a:lnTo>
                  <a:pt x="5867" y="21600"/>
                </a:lnTo>
                <a:lnTo>
                  <a:pt x="5867" y="12158"/>
                </a:lnTo>
                <a:cubicBezTo>
                  <a:pt x="5867" y="10386"/>
                  <a:pt x="8804" y="8949"/>
                  <a:pt x="12427" y="8949"/>
                </a:cubicBezTo>
                <a:lnTo>
                  <a:pt x="12442" y="8949"/>
                </a:lnTo>
                <a:lnTo>
                  <a:pt x="12442" y="12158"/>
                </a:lnTo>
                <a:close/>
              </a:path>
            </a:pathLst>
          </a:custGeom>
          <a:gradFill rotWithShape="1">
            <a:gsLst>
              <a:gs pos="0">
                <a:srgbClr val="99CCFF">
                  <a:gamma/>
                  <a:shade val="46275"/>
                  <a:invGamma/>
                </a:srgbClr>
              </a:gs>
              <a:gs pos="100000">
                <a:srgbClr val="99CCFF"/>
              </a:gs>
            </a:gsLst>
            <a:lin ang="0" scaled="1"/>
          </a:gradFill>
          <a:ln w="9525">
            <a:solidFill>
              <a:srgbClr val="FF0000"/>
            </a:solidFill>
            <a:miter lim="800000"/>
            <a:headEnd/>
            <a:tailEnd/>
          </a:ln>
          <a:effectLst/>
        </p:spPr>
        <p:txBody>
          <a:bodyPr wrap="none" lIns="36000" tIns="36000" rIns="36000" bIns="36000" anchor="ctr"/>
          <a:lstStyle/>
          <a:p>
            <a:endParaRPr lang="id-ID"/>
          </a:p>
        </p:txBody>
      </p:sp>
      <p:sp>
        <p:nvSpPr>
          <p:cNvPr id="1404935" name="Text Box 7"/>
          <p:cNvSpPr txBox="1">
            <a:spLocks noChangeArrowheads="1"/>
          </p:cNvSpPr>
          <p:nvPr/>
        </p:nvSpPr>
        <p:spPr bwMode="auto">
          <a:xfrm>
            <a:off x="3316166" y="4506914"/>
            <a:ext cx="1970942" cy="1443037"/>
          </a:xfrm>
          <a:prstGeom prst="rect">
            <a:avLst/>
          </a:prstGeom>
          <a:gradFill rotWithShape="1">
            <a:gsLst>
              <a:gs pos="0">
                <a:srgbClr val="CCFFFF"/>
              </a:gs>
              <a:gs pos="100000">
                <a:srgbClr val="33CCFF"/>
              </a:gs>
            </a:gsLst>
            <a:path path="rect">
              <a:fillToRect t="100000" r="100000"/>
            </a:path>
          </a:gradFill>
          <a:ln w="25400">
            <a:solidFill>
              <a:srgbClr val="0000FF"/>
            </a:solidFill>
            <a:miter lim="800000"/>
            <a:headEnd/>
            <a:tailEnd/>
          </a:ln>
          <a:effectLst/>
        </p:spPr>
        <p:txBody>
          <a:bodyPr lIns="36000" tIns="36000" rIns="36000" bIns="36000">
            <a:spAutoFit/>
          </a:bodyPr>
          <a:lstStyle/>
          <a:p>
            <a:pPr algn="ctr">
              <a:spcBef>
                <a:spcPct val="50000"/>
              </a:spcBef>
            </a:pPr>
            <a:endParaRPr lang="en-US" sz="1600">
              <a:solidFill>
                <a:schemeClr val="accent2"/>
              </a:solidFill>
            </a:endParaRPr>
          </a:p>
          <a:p>
            <a:pPr algn="ctr">
              <a:spcBef>
                <a:spcPct val="50000"/>
              </a:spcBef>
            </a:pPr>
            <a:r>
              <a:rPr lang="en-US" sz="1600" i="0" u="none">
                <a:solidFill>
                  <a:schemeClr val="accent2"/>
                </a:solidFill>
              </a:rPr>
              <a:t>METODE</a:t>
            </a:r>
          </a:p>
          <a:p>
            <a:pPr algn="ctr">
              <a:spcBef>
                <a:spcPct val="50000"/>
              </a:spcBef>
            </a:pPr>
            <a:r>
              <a:rPr lang="en-US" sz="1600" i="0" u="none">
                <a:solidFill>
                  <a:schemeClr val="accent2"/>
                </a:solidFill>
              </a:rPr>
              <a:t>PENGUJIAN</a:t>
            </a:r>
          </a:p>
          <a:p>
            <a:pPr algn="ctr">
              <a:spcBef>
                <a:spcPct val="50000"/>
              </a:spcBef>
            </a:pPr>
            <a:endParaRPr lang="en-US" sz="1600">
              <a:solidFill>
                <a:schemeClr val="accent2"/>
              </a:solidFill>
            </a:endParaRPr>
          </a:p>
        </p:txBody>
      </p:sp>
      <p:sp>
        <p:nvSpPr>
          <p:cNvPr id="1404936" name="Rectangle 8"/>
          <p:cNvSpPr>
            <a:spLocks noGrp="1" noChangeArrowheads="1"/>
          </p:cNvSpPr>
          <p:nvPr>
            <p:ph type="title"/>
          </p:nvPr>
        </p:nvSpPr>
        <p:spPr>
          <a:xfrm>
            <a:off x="783982" y="1077914"/>
            <a:ext cx="7030915" cy="587375"/>
          </a:xfrm>
          <a:noFill/>
          <a:ln/>
        </p:spPr>
        <p:txBody>
          <a:bodyPr lIns="95787" tIns="47892" rIns="95787" bIns="47892"/>
          <a:lstStyle/>
          <a:p>
            <a:r>
              <a:rPr lang="en-US" sz="2300">
                <a:effectLst>
                  <a:outerShdw blurRad="38100" dist="38100" dir="2700000" algn="tl">
                    <a:srgbClr val="C0C0C0"/>
                  </a:outerShdw>
                </a:effectLst>
                <a:latin typeface="DivineIslam Latin Ex" pitchFamily="18" charset="0"/>
              </a:rPr>
              <a:t>JENIS STANDAR / SPESIFIKASI</a:t>
            </a:r>
          </a:p>
        </p:txBody>
      </p:sp>
      <p:sp>
        <p:nvSpPr>
          <p:cNvPr id="1404937" name="Text Box 9"/>
          <p:cNvSpPr txBox="1">
            <a:spLocks noChangeArrowheads="1"/>
          </p:cNvSpPr>
          <p:nvPr/>
        </p:nvSpPr>
        <p:spPr bwMode="auto">
          <a:xfrm>
            <a:off x="1477108" y="2728914"/>
            <a:ext cx="1899138" cy="860425"/>
          </a:xfrm>
          <a:prstGeom prst="rect">
            <a:avLst/>
          </a:prstGeom>
          <a:gradFill rotWithShape="1">
            <a:gsLst>
              <a:gs pos="0">
                <a:srgbClr val="FF6600">
                  <a:gamma/>
                  <a:shade val="46275"/>
                  <a:invGamma/>
                </a:srgbClr>
              </a:gs>
              <a:gs pos="50000">
                <a:srgbClr val="FF6600"/>
              </a:gs>
              <a:gs pos="100000">
                <a:srgbClr val="FF6600">
                  <a:gamma/>
                  <a:shade val="46275"/>
                  <a:invGamma/>
                </a:srgbClr>
              </a:gs>
            </a:gsLst>
            <a:lin ang="0" scaled="1"/>
          </a:gradFill>
          <a:ln w="25400">
            <a:solidFill>
              <a:srgbClr val="993300"/>
            </a:solidFill>
            <a:miter lim="800000"/>
            <a:headEnd/>
            <a:tailEnd/>
          </a:ln>
          <a:effectLst/>
        </p:spPr>
        <p:txBody>
          <a:bodyPr lIns="36000" tIns="36000" rIns="36000" bIns="36000">
            <a:spAutoFit/>
          </a:bodyPr>
          <a:lstStyle/>
          <a:p>
            <a:pPr algn="ctr">
              <a:spcBef>
                <a:spcPct val="50000"/>
              </a:spcBef>
            </a:pPr>
            <a:r>
              <a:rPr lang="en-US" sz="2000" i="0" u="none">
                <a:solidFill>
                  <a:srgbClr val="FFCC00"/>
                </a:solidFill>
              </a:rPr>
              <a:t>FISIK</a:t>
            </a:r>
          </a:p>
          <a:p>
            <a:pPr algn="ctr">
              <a:spcBef>
                <a:spcPct val="50000"/>
              </a:spcBef>
            </a:pPr>
            <a:r>
              <a:rPr lang="en-US" sz="2000" i="0" u="none">
                <a:solidFill>
                  <a:srgbClr val="FFCC00"/>
                </a:solidFill>
              </a:rPr>
              <a:t>(m, kg, dll)</a:t>
            </a:r>
          </a:p>
        </p:txBody>
      </p:sp>
      <p:sp>
        <p:nvSpPr>
          <p:cNvPr id="1404938" name="Text Box 10"/>
          <p:cNvSpPr txBox="1">
            <a:spLocks noChangeArrowheads="1"/>
          </p:cNvSpPr>
          <p:nvPr/>
        </p:nvSpPr>
        <p:spPr bwMode="auto">
          <a:xfrm>
            <a:off x="5161085" y="2833688"/>
            <a:ext cx="1657350" cy="934478"/>
          </a:xfrm>
          <a:prstGeom prst="rect">
            <a:avLst/>
          </a:prstGeom>
          <a:gradFill rotWithShape="1">
            <a:gsLst>
              <a:gs pos="0">
                <a:srgbClr val="00CCFF"/>
              </a:gs>
              <a:gs pos="100000">
                <a:srgbClr val="00CCFF">
                  <a:gamma/>
                  <a:shade val="46275"/>
                  <a:invGamma/>
                </a:srgbClr>
              </a:gs>
            </a:gsLst>
            <a:path path="shape">
              <a:fillToRect l="50000" t="50000" r="50000" b="50000"/>
            </a:path>
          </a:gradFill>
          <a:ln w="25400">
            <a:solidFill>
              <a:srgbClr val="3366FF"/>
            </a:solidFill>
            <a:miter lim="800000"/>
            <a:headEnd/>
            <a:tailEnd/>
          </a:ln>
          <a:effectLst/>
        </p:spPr>
        <p:txBody>
          <a:bodyPr lIns="36000" tIns="36000" rIns="36000" bIns="36000">
            <a:spAutoFit/>
          </a:bodyPr>
          <a:lstStyle/>
          <a:p>
            <a:pPr algn="ctr">
              <a:spcBef>
                <a:spcPct val="50000"/>
              </a:spcBef>
            </a:pPr>
            <a:endParaRPr lang="en-US" i="0" u="none"/>
          </a:p>
          <a:p>
            <a:pPr algn="ctr"/>
            <a:r>
              <a:rPr lang="en-US" sz="2000" i="0" u="none"/>
              <a:t>DOKUMEN</a:t>
            </a:r>
          </a:p>
          <a:p>
            <a:endParaRPr lang="en-US"/>
          </a:p>
        </p:txBody>
      </p:sp>
      <p:sp>
        <p:nvSpPr>
          <p:cNvPr id="1404939" name="Text Box 11"/>
          <p:cNvSpPr txBox="1">
            <a:spLocks noChangeArrowheads="1"/>
          </p:cNvSpPr>
          <p:nvPr/>
        </p:nvSpPr>
        <p:spPr bwMode="auto">
          <a:xfrm>
            <a:off x="2710962" y="1905001"/>
            <a:ext cx="2990850" cy="380480"/>
          </a:xfrm>
          <a:prstGeom prst="rect">
            <a:avLst/>
          </a:prstGeom>
          <a:gradFill rotWithShape="1">
            <a:gsLst>
              <a:gs pos="0">
                <a:srgbClr val="3366FF"/>
              </a:gs>
              <a:gs pos="50000">
                <a:srgbClr val="CCFFFF"/>
              </a:gs>
              <a:gs pos="100000">
                <a:srgbClr val="3366FF"/>
              </a:gs>
            </a:gsLst>
            <a:lin ang="5400000" scaled="1"/>
          </a:gradFill>
          <a:ln w="25400">
            <a:solidFill>
              <a:srgbClr val="0000FF"/>
            </a:solidFill>
            <a:miter lim="800000"/>
            <a:headEnd/>
            <a:tailEnd/>
          </a:ln>
          <a:effectLst/>
        </p:spPr>
        <p:txBody>
          <a:bodyPr lIns="36000" tIns="36000" rIns="36000" bIns="36000" anchor="ctr">
            <a:spAutoFit/>
          </a:bodyPr>
          <a:lstStyle/>
          <a:p>
            <a:pPr algn="ctr">
              <a:spcBef>
                <a:spcPct val="50000"/>
              </a:spcBef>
            </a:pPr>
            <a:r>
              <a:rPr lang="en-US" sz="2000" i="0" u="none"/>
              <a:t>STANDAR / SPESIFIKASI</a:t>
            </a:r>
          </a:p>
        </p:txBody>
      </p:sp>
      <p:sp>
        <p:nvSpPr>
          <p:cNvPr id="1404940" name="Text Box 12"/>
          <p:cNvSpPr txBox="1">
            <a:spLocks noChangeArrowheads="1"/>
          </p:cNvSpPr>
          <p:nvPr/>
        </p:nvSpPr>
        <p:spPr bwMode="auto">
          <a:xfrm>
            <a:off x="1314451" y="4854576"/>
            <a:ext cx="1899138" cy="860425"/>
          </a:xfrm>
          <a:prstGeom prst="rect">
            <a:avLst/>
          </a:prstGeom>
          <a:gradFill rotWithShape="1">
            <a:gsLst>
              <a:gs pos="0">
                <a:srgbClr val="009900"/>
              </a:gs>
              <a:gs pos="50000">
                <a:srgbClr val="00CC66"/>
              </a:gs>
              <a:gs pos="100000">
                <a:srgbClr val="009900"/>
              </a:gs>
            </a:gsLst>
            <a:lin ang="5400000" scaled="1"/>
          </a:gradFill>
          <a:ln w="25400">
            <a:solidFill>
              <a:srgbClr val="008080"/>
            </a:solidFill>
            <a:miter lim="800000"/>
            <a:headEnd/>
            <a:tailEnd/>
          </a:ln>
          <a:effectLst/>
        </p:spPr>
        <p:txBody>
          <a:bodyPr lIns="36000" tIns="36000" rIns="36000" bIns="36000">
            <a:spAutoFit/>
          </a:bodyPr>
          <a:lstStyle/>
          <a:p>
            <a:pPr algn="ctr">
              <a:spcBef>
                <a:spcPct val="50000"/>
              </a:spcBef>
            </a:pPr>
            <a:r>
              <a:rPr lang="en-US" sz="2000" i="0" u="none"/>
              <a:t>DOKUMEN</a:t>
            </a:r>
          </a:p>
          <a:p>
            <a:pPr algn="ctr">
              <a:spcBef>
                <a:spcPct val="50000"/>
              </a:spcBef>
            </a:pPr>
            <a:r>
              <a:rPr lang="en-US" sz="2000" i="0" u="none"/>
              <a:t>(m, kg, dll)</a:t>
            </a:r>
          </a:p>
        </p:txBody>
      </p:sp>
      <p:sp>
        <p:nvSpPr>
          <p:cNvPr id="1404941" name="AutoShape 13"/>
          <p:cNvSpPr>
            <a:spLocks noChangeArrowheads="1"/>
          </p:cNvSpPr>
          <p:nvPr/>
        </p:nvSpPr>
        <p:spPr bwMode="auto">
          <a:xfrm>
            <a:off x="1828801" y="3962400"/>
            <a:ext cx="467458"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0000">
                  <a:gamma/>
                  <a:shade val="46275"/>
                  <a:invGamma/>
                </a:srgbClr>
              </a:gs>
              <a:gs pos="100000">
                <a:srgbClr val="FF0000"/>
              </a:gs>
            </a:gsLst>
            <a:lin ang="0" scaled="1"/>
          </a:gradFill>
          <a:ln w="9525">
            <a:solidFill>
              <a:srgbClr val="FF0000"/>
            </a:solidFill>
            <a:miter lim="800000"/>
            <a:headEnd/>
            <a:tailEnd/>
          </a:ln>
          <a:effectLst/>
        </p:spPr>
        <p:txBody>
          <a:bodyPr wrap="none" lIns="36000" tIns="36000" rIns="36000" bIns="36000" anchor="ctr"/>
          <a:lstStyle/>
          <a:p>
            <a:endParaRPr lang="id-ID"/>
          </a:p>
        </p:txBody>
      </p:sp>
      <p:sp>
        <p:nvSpPr>
          <p:cNvPr id="1404942" name="AutoShape 14"/>
          <p:cNvSpPr>
            <a:spLocks noChangeArrowheads="1"/>
          </p:cNvSpPr>
          <p:nvPr/>
        </p:nvSpPr>
        <p:spPr bwMode="auto">
          <a:xfrm rot="10787061" flipH="1">
            <a:off x="4572000" y="2327276"/>
            <a:ext cx="562708" cy="1211263"/>
          </a:xfrm>
          <a:custGeom>
            <a:avLst/>
            <a:gdLst>
              <a:gd name="G0" fmla="+- 13724 0 0"/>
              <a:gd name="G1" fmla="+- 2055 0 0"/>
              <a:gd name="G2" fmla="+- 12158 0 2055"/>
              <a:gd name="G3" fmla="+- G2 0 2055"/>
              <a:gd name="G4" fmla="*/ G3 32768 32059"/>
              <a:gd name="G5" fmla="*/ G4 1 2"/>
              <a:gd name="G6" fmla="+- 21600 0 13724"/>
              <a:gd name="G7" fmla="*/ G6 2055 6079"/>
              <a:gd name="G8" fmla="+- G7 13724 0"/>
              <a:gd name="T0" fmla="*/ 13724 w 21600"/>
              <a:gd name="T1" fmla="*/ 0 h 21600"/>
              <a:gd name="T2" fmla="*/ 13724 w 21600"/>
              <a:gd name="T3" fmla="*/ 12158 h 21600"/>
              <a:gd name="T4" fmla="*/ 4113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3724" y="0"/>
                </a:lnTo>
                <a:lnTo>
                  <a:pt x="13724" y="2055"/>
                </a:lnTo>
                <a:lnTo>
                  <a:pt x="12427" y="2055"/>
                </a:lnTo>
                <a:cubicBezTo>
                  <a:pt x="5564" y="2055"/>
                  <a:pt x="0" y="6578"/>
                  <a:pt x="0" y="12158"/>
                </a:cubicBezTo>
                <a:lnTo>
                  <a:pt x="0" y="21600"/>
                </a:lnTo>
                <a:lnTo>
                  <a:pt x="8226" y="21600"/>
                </a:lnTo>
                <a:lnTo>
                  <a:pt x="8226" y="12158"/>
                </a:lnTo>
                <a:cubicBezTo>
                  <a:pt x="8226" y="11023"/>
                  <a:pt x="10107" y="10103"/>
                  <a:pt x="12427" y="10103"/>
                </a:cubicBezTo>
                <a:lnTo>
                  <a:pt x="13724" y="10103"/>
                </a:lnTo>
                <a:lnTo>
                  <a:pt x="13724" y="12158"/>
                </a:lnTo>
                <a:close/>
              </a:path>
            </a:pathLst>
          </a:custGeom>
          <a:gradFill rotWithShape="1">
            <a:gsLst>
              <a:gs pos="0">
                <a:srgbClr val="00CCFF">
                  <a:gamma/>
                  <a:shade val="46275"/>
                  <a:invGamma/>
                </a:srgbClr>
              </a:gs>
              <a:gs pos="100000">
                <a:srgbClr val="00CCFF"/>
              </a:gs>
            </a:gsLst>
            <a:lin ang="0" scaled="1"/>
          </a:gradFill>
          <a:ln w="9525">
            <a:solidFill>
              <a:srgbClr val="0000FF"/>
            </a:solidFill>
            <a:miter lim="800000"/>
            <a:headEnd/>
            <a:tailEnd/>
          </a:ln>
          <a:effectLst/>
        </p:spPr>
        <p:txBody>
          <a:bodyPr wrap="none" lIns="36000" tIns="36000" rIns="36000" bIns="36000" anchor="ctr"/>
          <a:lstStyle/>
          <a:p>
            <a:endParaRPr lang="id-ID"/>
          </a:p>
        </p:txBody>
      </p:sp>
      <p:sp>
        <p:nvSpPr>
          <p:cNvPr id="1404943" name="Text Box 15"/>
          <p:cNvSpPr txBox="1">
            <a:spLocks noChangeArrowheads="1"/>
          </p:cNvSpPr>
          <p:nvPr/>
        </p:nvSpPr>
        <p:spPr bwMode="auto">
          <a:xfrm>
            <a:off x="492369" y="3738564"/>
            <a:ext cx="1336431" cy="769937"/>
          </a:xfrm>
          <a:prstGeom prst="rect">
            <a:avLst/>
          </a:prstGeom>
          <a:gradFill rotWithShape="1">
            <a:gsLst>
              <a:gs pos="0">
                <a:srgbClr val="CC99FF">
                  <a:gamma/>
                  <a:shade val="46275"/>
                  <a:invGamma/>
                </a:srgbClr>
              </a:gs>
              <a:gs pos="50000">
                <a:srgbClr val="CC99FF"/>
              </a:gs>
              <a:gs pos="100000">
                <a:srgbClr val="CC99FF">
                  <a:gamma/>
                  <a:shade val="46275"/>
                  <a:invGamma/>
                </a:srgbClr>
              </a:gs>
            </a:gsLst>
            <a:lin ang="5400000" scaled="1"/>
          </a:gradFill>
          <a:ln w="9525">
            <a:solidFill>
              <a:srgbClr val="FF00FF"/>
            </a:solidFill>
            <a:miter lim="800000"/>
            <a:headEnd/>
            <a:tailEnd/>
          </a:ln>
          <a:effectLst/>
        </p:spPr>
        <p:txBody>
          <a:bodyPr lIns="36000" tIns="36000" rIns="36000" bIns="36000">
            <a:spAutoFit/>
          </a:bodyPr>
          <a:lstStyle/>
          <a:p>
            <a:pPr algn="ctr">
              <a:spcBef>
                <a:spcPct val="50000"/>
              </a:spcBef>
            </a:pPr>
            <a:r>
              <a:rPr lang="en-US" sz="1800" i="0" u="none">
                <a:solidFill>
                  <a:schemeClr val="bg1"/>
                </a:solidFill>
              </a:rPr>
              <a:t>KEMAJUAN</a:t>
            </a:r>
          </a:p>
          <a:p>
            <a:pPr algn="ctr">
              <a:spcBef>
                <a:spcPct val="50000"/>
              </a:spcBef>
            </a:pPr>
            <a:r>
              <a:rPr lang="en-US" sz="1800" i="0" u="none">
                <a:solidFill>
                  <a:schemeClr val="bg1"/>
                </a:solidFill>
              </a:rPr>
              <a:t>IPTEK</a:t>
            </a:r>
          </a:p>
        </p:txBody>
      </p:sp>
      <p:sp>
        <p:nvSpPr>
          <p:cNvPr id="1404944" name="AutoShape 16"/>
          <p:cNvSpPr>
            <a:spLocks noChangeArrowheads="1"/>
          </p:cNvSpPr>
          <p:nvPr/>
        </p:nvSpPr>
        <p:spPr bwMode="auto">
          <a:xfrm rot="-10787061">
            <a:off x="3389435" y="2300288"/>
            <a:ext cx="564173" cy="1211262"/>
          </a:xfrm>
          <a:custGeom>
            <a:avLst/>
            <a:gdLst>
              <a:gd name="G0" fmla="+- 13724 0 0"/>
              <a:gd name="G1" fmla="+- 2055 0 0"/>
              <a:gd name="G2" fmla="+- 12158 0 2055"/>
              <a:gd name="G3" fmla="+- G2 0 2055"/>
              <a:gd name="G4" fmla="*/ G3 32768 32059"/>
              <a:gd name="G5" fmla="*/ G4 1 2"/>
              <a:gd name="G6" fmla="+- 21600 0 13724"/>
              <a:gd name="G7" fmla="*/ G6 2055 6079"/>
              <a:gd name="G8" fmla="+- G7 13724 0"/>
              <a:gd name="T0" fmla="*/ 13724 w 21600"/>
              <a:gd name="T1" fmla="*/ 0 h 21600"/>
              <a:gd name="T2" fmla="*/ 13724 w 21600"/>
              <a:gd name="T3" fmla="*/ 12158 h 21600"/>
              <a:gd name="T4" fmla="*/ 4113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3724" y="0"/>
                </a:lnTo>
                <a:lnTo>
                  <a:pt x="13724" y="2055"/>
                </a:lnTo>
                <a:lnTo>
                  <a:pt x="12427" y="2055"/>
                </a:lnTo>
                <a:cubicBezTo>
                  <a:pt x="5564" y="2055"/>
                  <a:pt x="0" y="6578"/>
                  <a:pt x="0" y="12158"/>
                </a:cubicBezTo>
                <a:lnTo>
                  <a:pt x="0" y="21600"/>
                </a:lnTo>
                <a:lnTo>
                  <a:pt x="8226" y="21600"/>
                </a:lnTo>
                <a:lnTo>
                  <a:pt x="8226" y="12158"/>
                </a:lnTo>
                <a:cubicBezTo>
                  <a:pt x="8226" y="11023"/>
                  <a:pt x="10107" y="10103"/>
                  <a:pt x="12427" y="10103"/>
                </a:cubicBezTo>
                <a:lnTo>
                  <a:pt x="13724" y="10103"/>
                </a:lnTo>
                <a:lnTo>
                  <a:pt x="13724" y="12158"/>
                </a:lnTo>
                <a:close/>
              </a:path>
            </a:pathLst>
          </a:custGeom>
          <a:gradFill rotWithShape="1">
            <a:gsLst>
              <a:gs pos="0">
                <a:srgbClr val="FF6600">
                  <a:gamma/>
                  <a:shade val="46275"/>
                  <a:invGamma/>
                </a:srgbClr>
              </a:gs>
              <a:gs pos="100000">
                <a:srgbClr val="FF6600"/>
              </a:gs>
            </a:gsLst>
            <a:lin ang="0" scaled="1"/>
          </a:gradFill>
          <a:ln w="9525">
            <a:solidFill>
              <a:srgbClr val="FF6600"/>
            </a:solidFill>
            <a:miter lim="800000"/>
            <a:headEnd/>
            <a:tailEnd/>
          </a:ln>
          <a:effectLst/>
        </p:spPr>
        <p:txBody>
          <a:bodyPr wrap="none" lIns="36000" tIns="36000" rIns="36000" bIns="36000" anchor="ctr"/>
          <a:lstStyle/>
          <a:p>
            <a:endParaRPr lang="id-ID"/>
          </a:p>
        </p:txBody>
      </p:sp>
      <p:sp>
        <p:nvSpPr>
          <p:cNvPr id="1404945" name="Text Box 17"/>
          <p:cNvSpPr txBox="1">
            <a:spLocks noChangeArrowheads="1"/>
          </p:cNvSpPr>
          <p:nvPr/>
        </p:nvSpPr>
        <p:spPr bwMode="auto">
          <a:xfrm>
            <a:off x="2710962" y="1903414"/>
            <a:ext cx="2990850" cy="380480"/>
          </a:xfrm>
          <a:prstGeom prst="rect">
            <a:avLst/>
          </a:prstGeom>
          <a:gradFill rotWithShape="1">
            <a:gsLst>
              <a:gs pos="0">
                <a:srgbClr val="0000CC"/>
              </a:gs>
              <a:gs pos="50000">
                <a:srgbClr val="3366FF"/>
              </a:gs>
              <a:gs pos="100000">
                <a:srgbClr val="0000CC"/>
              </a:gs>
            </a:gsLst>
            <a:lin ang="0" scaled="1"/>
          </a:gradFill>
          <a:ln w="38100">
            <a:solidFill>
              <a:srgbClr val="00FFFF"/>
            </a:solidFill>
            <a:miter lim="800000"/>
            <a:headEnd/>
            <a:tailEnd/>
          </a:ln>
          <a:effectLst/>
        </p:spPr>
        <p:txBody>
          <a:bodyPr lIns="36000" tIns="36000" rIns="36000" bIns="36000" anchor="ctr">
            <a:spAutoFit/>
          </a:bodyPr>
          <a:lstStyle/>
          <a:p>
            <a:pPr algn="ctr">
              <a:spcBef>
                <a:spcPct val="50000"/>
              </a:spcBef>
            </a:pPr>
            <a:r>
              <a:rPr lang="en-US" sz="2000" i="0" u="none">
                <a:solidFill>
                  <a:srgbClr val="FFFFFF"/>
                </a:solidFill>
              </a:rPr>
              <a:t>STANDAR / SPESIFIKASI</a:t>
            </a:r>
          </a:p>
        </p:txBody>
      </p:sp>
      <p:sp>
        <p:nvSpPr>
          <p:cNvPr id="1404946" name="Text Box 18"/>
          <p:cNvSpPr txBox="1">
            <a:spLocks noChangeArrowheads="1"/>
          </p:cNvSpPr>
          <p:nvPr/>
        </p:nvSpPr>
        <p:spPr bwMode="auto">
          <a:xfrm>
            <a:off x="5169878" y="2840038"/>
            <a:ext cx="1657350" cy="934478"/>
          </a:xfrm>
          <a:prstGeom prst="rect">
            <a:avLst/>
          </a:prstGeom>
          <a:gradFill rotWithShape="1">
            <a:gsLst>
              <a:gs pos="0">
                <a:srgbClr val="0000CC"/>
              </a:gs>
              <a:gs pos="100000">
                <a:srgbClr val="3333FF"/>
              </a:gs>
            </a:gsLst>
            <a:lin ang="0" scaled="1"/>
          </a:gradFill>
          <a:ln w="38100">
            <a:solidFill>
              <a:srgbClr val="00FFFF"/>
            </a:solidFill>
            <a:miter lim="800000"/>
            <a:headEnd/>
            <a:tailEnd/>
          </a:ln>
          <a:effectLst/>
        </p:spPr>
        <p:txBody>
          <a:bodyPr lIns="36000" tIns="36000" rIns="36000" bIns="36000" anchor="ctr" anchorCtr="1">
            <a:spAutoFit/>
          </a:bodyPr>
          <a:lstStyle/>
          <a:p>
            <a:pPr algn="ctr"/>
            <a:endParaRPr lang="en-US" i="0" u="none">
              <a:solidFill>
                <a:srgbClr val="FFFFFF"/>
              </a:solidFill>
            </a:endParaRPr>
          </a:p>
          <a:p>
            <a:pPr algn="ctr"/>
            <a:r>
              <a:rPr lang="en-US" sz="2000" i="0" u="none">
                <a:solidFill>
                  <a:srgbClr val="FFFFFF"/>
                </a:solidFill>
              </a:rPr>
              <a:t>DOKUMEN</a:t>
            </a:r>
          </a:p>
          <a:p>
            <a:pPr algn="ctr"/>
            <a:endParaRPr lang="en-US"/>
          </a:p>
        </p:txBody>
      </p:sp>
      <p:sp>
        <p:nvSpPr>
          <p:cNvPr id="1404947" name="AutoShape 19"/>
          <p:cNvSpPr>
            <a:spLocks noChangeArrowheads="1"/>
          </p:cNvSpPr>
          <p:nvPr/>
        </p:nvSpPr>
        <p:spPr bwMode="auto">
          <a:xfrm rot="10787061" flipH="1">
            <a:off x="4572000" y="2330451"/>
            <a:ext cx="562708" cy="1211263"/>
          </a:xfrm>
          <a:custGeom>
            <a:avLst/>
            <a:gdLst>
              <a:gd name="G0" fmla="+- 13724 0 0"/>
              <a:gd name="G1" fmla="+- 2055 0 0"/>
              <a:gd name="G2" fmla="+- 12158 0 2055"/>
              <a:gd name="G3" fmla="+- G2 0 2055"/>
              <a:gd name="G4" fmla="*/ G3 32768 32059"/>
              <a:gd name="G5" fmla="*/ G4 1 2"/>
              <a:gd name="G6" fmla="+- 21600 0 13724"/>
              <a:gd name="G7" fmla="*/ G6 2055 6079"/>
              <a:gd name="G8" fmla="+- G7 13724 0"/>
              <a:gd name="T0" fmla="*/ 13724 w 21600"/>
              <a:gd name="T1" fmla="*/ 0 h 21600"/>
              <a:gd name="T2" fmla="*/ 13724 w 21600"/>
              <a:gd name="T3" fmla="*/ 12158 h 21600"/>
              <a:gd name="T4" fmla="*/ 4113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3724" y="0"/>
                </a:lnTo>
                <a:lnTo>
                  <a:pt x="13724" y="2055"/>
                </a:lnTo>
                <a:lnTo>
                  <a:pt x="12427" y="2055"/>
                </a:lnTo>
                <a:cubicBezTo>
                  <a:pt x="5564" y="2055"/>
                  <a:pt x="0" y="6578"/>
                  <a:pt x="0" y="12158"/>
                </a:cubicBezTo>
                <a:lnTo>
                  <a:pt x="0" y="21600"/>
                </a:lnTo>
                <a:lnTo>
                  <a:pt x="8226" y="21600"/>
                </a:lnTo>
                <a:lnTo>
                  <a:pt x="8226" y="12158"/>
                </a:lnTo>
                <a:cubicBezTo>
                  <a:pt x="8226" y="11023"/>
                  <a:pt x="10107" y="10103"/>
                  <a:pt x="12427" y="10103"/>
                </a:cubicBezTo>
                <a:lnTo>
                  <a:pt x="13724" y="10103"/>
                </a:lnTo>
                <a:lnTo>
                  <a:pt x="13724" y="12158"/>
                </a:lnTo>
                <a:close/>
              </a:path>
            </a:pathLst>
          </a:custGeom>
          <a:gradFill rotWithShape="1">
            <a:gsLst>
              <a:gs pos="0">
                <a:srgbClr val="0000FF">
                  <a:gamma/>
                  <a:shade val="46275"/>
                  <a:invGamma/>
                </a:srgbClr>
              </a:gs>
              <a:gs pos="100000">
                <a:srgbClr val="0000FF"/>
              </a:gs>
            </a:gsLst>
            <a:lin ang="0" scaled="1"/>
          </a:gradFill>
          <a:ln w="38100">
            <a:solidFill>
              <a:srgbClr val="00FFFF"/>
            </a:solidFill>
            <a:miter lim="800000"/>
            <a:headEnd/>
            <a:tailEnd/>
          </a:ln>
          <a:effectLst/>
        </p:spPr>
        <p:txBody>
          <a:bodyPr wrap="none" lIns="36000" tIns="36000" rIns="36000" bIns="36000" anchor="ctr"/>
          <a:lstStyle/>
          <a:p>
            <a:endParaRPr lang="id-ID"/>
          </a:p>
        </p:txBody>
      </p:sp>
      <p:sp>
        <p:nvSpPr>
          <p:cNvPr id="1404948" name="Text Box 20"/>
          <p:cNvSpPr txBox="1">
            <a:spLocks noChangeArrowheads="1"/>
          </p:cNvSpPr>
          <p:nvPr/>
        </p:nvSpPr>
        <p:spPr bwMode="auto">
          <a:xfrm>
            <a:off x="6639658" y="3789364"/>
            <a:ext cx="1743808" cy="2005540"/>
          </a:xfrm>
          <a:prstGeom prst="rect">
            <a:avLst/>
          </a:prstGeom>
          <a:gradFill rotWithShape="1">
            <a:gsLst>
              <a:gs pos="0">
                <a:srgbClr val="0000FF"/>
              </a:gs>
              <a:gs pos="100000">
                <a:srgbClr val="0000FF">
                  <a:gamma/>
                  <a:shade val="46275"/>
                  <a:invGamma/>
                </a:srgbClr>
              </a:gs>
            </a:gsLst>
            <a:path path="rect">
              <a:fillToRect l="100000" t="100000"/>
            </a:path>
          </a:gradFill>
          <a:ln w="38100">
            <a:solidFill>
              <a:srgbClr val="00FFFF"/>
            </a:solidFill>
            <a:miter lim="800000"/>
            <a:headEnd/>
            <a:tailEnd/>
          </a:ln>
          <a:effectLst/>
        </p:spPr>
        <p:txBody>
          <a:bodyPr lIns="36000" tIns="36000" rIns="36000" bIns="36000">
            <a:spAutoFit/>
          </a:bodyPr>
          <a:lstStyle/>
          <a:p>
            <a:pPr algn="ctr">
              <a:spcBef>
                <a:spcPct val="50000"/>
              </a:spcBef>
            </a:pPr>
            <a:r>
              <a:rPr lang="en-US" sz="2000" i="0" u="none">
                <a:solidFill>
                  <a:srgbClr val="FFFFFF"/>
                </a:solidFill>
              </a:rPr>
              <a:t>SISTEM</a:t>
            </a:r>
          </a:p>
          <a:p>
            <a:pPr algn="ctr">
              <a:lnSpc>
                <a:spcPct val="110000"/>
              </a:lnSpc>
              <a:spcBef>
                <a:spcPct val="50000"/>
              </a:spcBef>
            </a:pPr>
            <a:r>
              <a:rPr lang="en-US" sz="1600" i="0" u="none">
                <a:solidFill>
                  <a:srgbClr val="FFFFFF"/>
                </a:solidFill>
              </a:rPr>
              <a:t>- ISO 9001: 2008</a:t>
            </a:r>
          </a:p>
          <a:p>
            <a:pPr algn="ctr">
              <a:lnSpc>
                <a:spcPct val="110000"/>
              </a:lnSpc>
              <a:spcBef>
                <a:spcPct val="50000"/>
              </a:spcBef>
            </a:pPr>
            <a:endParaRPr lang="en-US" sz="1600" i="0" u="none">
              <a:solidFill>
                <a:srgbClr val="FFFFFF"/>
              </a:solidFill>
            </a:endParaRPr>
          </a:p>
          <a:p>
            <a:pPr algn="ctr">
              <a:lnSpc>
                <a:spcPct val="110000"/>
              </a:lnSpc>
              <a:spcBef>
                <a:spcPct val="50000"/>
              </a:spcBef>
            </a:pPr>
            <a:endParaRPr lang="en-US" sz="1600" i="0" u="none">
              <a:solidFill>
                <a:srgbClr val="FFFFFF"/>
              </a:solidFill>
            </a:endParaRPr>
          </a:p>
          <a:p>
            <a:pPr algn="ctr">
              <a:lnSpc>
                <a:spcPct val="110000"/>
              </a:lnSpc>
              <a:spcBef>
                <a:spcPct val="50000"/>
              </a:spcBef>
              <a:buFontTx/>
              <a:buChar char="-"/>
            </a:pPr>
            <a:endParaRPr lang="en-US">
              <a:solidFill>
                <a:srgbClr val="FFFFFF"/>
              </a:solidFill>
            </a:endParaRPr>
          </a:p>
        </p:txBody>
      </p:sp>
      <p:sp>
        <p:nvSpPr>
          <p:cNvPr id="1404949" name="Freeform 21"/>
          <p:cNvSpPr>
            <a:spLocks/>
          </p:cNvSpPr>
          <p:nvPr/>
        </p:nvSpPr>
        <p:spPr bwMode="auto">
          <a:xfrm>
            <a:off x="2466243" y="1557339"/>
            <a:ext cx="6425711" cy="4535487"/>
          </a:xfrm>
          <a:custGeom>
            <a:avLst/>
            <a:gdLst/>
            <a:ahLst/>
            <a:cxnLst>
              <a:cxn ang="0">
                <a:pos x="340" y="83"/>
              </a:cxn>
              <a:cxn ang="0">
                <a:pos x="2109" y="83"/>
              </a:cxn>
              <a:cxn ang="0">
                <a:pos x="2291" y="492"/>
              </a:cxn>
              <a:cxn ang="0">
                <a:pos x="3153" y="673"/>
              </a:cxn>
              <a:cxn ang="0">
                <a:pos x="3198" y="1172"/>
              </a:cxn>
              <a:cxn ang="0">
                <a:pos x="4015" y="1353"/>
              </a:cxn>
              <a:cxn ang="0">
                <a:pos x="4015" y="2533"/>
              </a:cxn>
              <a:cxn ang="0">
                <a:pos x="2472" y="2533"/>
              </a:cxn>
              <a:cxn ang="0">
                <a:pos x="2155" y="1399"/>
              </a:cxn>
              <a:cxn ang="0">
                <a:pos x="1248" y="1263"/>
              </a:cxn>
              <a:cxn ang="0">
                <a:pos x="1066" y="628"/>
              </a:cxn>
              <a:cxn ang="0">
                <a:pos x="159" y="582"/>
              </a:cxn>
              <a:cxn ang="0">
                <a:pos x="114" y="83"/>
              </a:cxn>
              <a:cxn ang="0">
                <a:pos x="340" y="83"/>
              </a:cxn>
            </a:cxnLst>
            <a:rect l="0" t="0" r="r" b="b"/>
            <a:pathLst>
              <a:path w="4272" h="2730">
                <a:moveTo>
                  <a:pt x="340" y="83"/>
                </a:moveTo>
                <a:cubicBezTo>
                  <a:pt x="672" y="83"/>
                  <a:pt x="1784" y="15"/>
                  <a:pt x="2109" y="83"/>
                </a:cubicBezTo>
                <a:cubicBezTo>
                  <a:pt x="2434" y="151"/>
                  <a:pt x="2117" y="394"/>
                  <a:pt x="2291" y="492"/>
                </a:cubicBezTo>
                <a:cubicBezTo>
                  <a:pt x="2465" y="590"/>
                  <a:pt x="3002" y="560"/>
                  <a:pt x="3153" y="673"/>
                </a:cubicBezTo>
                <a:cubicBezTo>
                  <a:pt x="3304" y="786"/>
                  <a:pt x="3054" y="1059"/>
                  <a:pt x="3198" y="1172"/>
                </a:cubicBezTo>
                <a:cubicBezTo>
                  <a:pt x="3342" y="1285"/>
                  <a:pt x="3879" y="1126"/>
                  <a:pt x="4015" y="1353"/>
                </a:cubicBezTo>
                <a:cubicBezTo>
                  <a:pt x="4151" y="1580"/>
                  <a:pt x="4272" y="2336"/>
                  <a:pt x="4015" y="2533"/>
                </a:cubicBezTo>
                <a:cubicBezTo>
                  <a:pt x="3758" y="2730"/>
                  <a:pt x="2782" y="2722"/>
                  <a:pt x="2472" y="2533"/>
                </a:cubicBezTo>
                <a:cubicBezTo>
                  <a:pt x="2162" y="2344"/>
                  <a:pt x="2359" y="1611"/>
                  <a:pt x="2155" y="1399"/>
                </a:cubicBezTo>
                <a:cubicBezTo>
                  <a:pt x="1951" y="1187"/>
                  <a:pt x="1429" y="1391"/>
                  <a:pt x="1248" y="1263"/>
                </a:cubicBezTo>
                <a:cubicBezTo>
                  <a:pt x="1067" y="1135"/>
                  <a:pt x="1247" y="741"/>
                  <a:pt x="1066" y="628"/>
                </a:cubicBezTo>
                <a:cubicBezTo>
                  <a:pt x="885" y="515"/>
                  <a:pt x="318" y="673"/>
                  <a:pt x="159" y="582"/>
                </a:cubicBezTo>
                <a:cubicBezTo>
                  <a:pt x="0" y="491"/>
                  <a:pt x="76" y="166"/>
                  <a:pt x="114" y="83"/>
                </a:cubicBezTo>
                <a:cubicBezTo>
                  <a:pt x="152" y="0"/>
                  <a:pt x="8" y="83"/>
                  <a:pt x="340" y="83"/>
                </a:cubicBezTo>
                <a:close/>
              </a:path>
            </a:pathLst>
          </a:custGeom>
          <a:noFill/>
          <a:ln w="76200" cap="flat" cmpd="sng">
            <a:solidFill>
              <a:srgbClr val="FF0000"/>
            </a:solidFill>
            <a:prstDash val="solid"/>
            <a:round/>
            <a:headEnd type="none" w="med" len="med"/>
            <a:tailEnd type="none" w="med" len="med"/>
          </a:ln>
          <a:effectLst/>
        </p:spPr>
        <p:txBody>
          <a:bodyPr lIns="36000" tIns="36000" rIns="36000" bIns="36000"/>
          <a:lstStyle/>
          <a:p>
            <a:endParaRPr lang="id-ID"/>
          </a:p>
        </p:txBody>
      </p:sp>
      <p:sp>
        <p:nvSpPr>
          <p:cNvPr id="1404950" name="AutoShape 22">
            <a:hlinkClick r:id="rId3" action="ppaction://hlinkpres?slideindex=1&amp;slidetitle=" highlightClick="1"/>
          </p:cNvPr>
          <p:cNvSpPr>
            <a:spLocks noChangeArrowheads="1"/>
          </p:cNvSpPr>
          <p:nvPr/>
        </p:nvSpPr>
        <p:spPr bwMode="auto">
          <a:xfrm>
            <a:off x="1314451" y="4868863"/>
            <a:ext cx="1861038" cy="792162"/>
          </a:xfrm>
          <a:prstGeom prst="actionButtonForwardNext">
            <a:avLst/>
          </a:prstGeom>
          <a:noFill/>
          <a:ln w="9525">
            <a:noFill/>
            <a:miter lim="800000"/>
            <a:headEnd/>
            <a:tailEnd/>
          </a:ln>
          <a:effectLst/>
        </p:spPr>
        <p:txBody>
          <a:bodyPr wrap="none" lIns="59187" tIns="118374" rIns="59187" bIns="59187" anchor="ctr"/>
          <a:lstStyle/>
          <a:p>
            <a:endParaRPr lang="id-ID"/>
          </a:p>
        </p:txBody>
      </p:sp>
      <p:sp>
        <p:nvSpPr>
          <p:cNvPr id="1404951" name="Text Box 23"/>
          <p:cNvSpPr txBox="1">
            <a:spLocks noChangeArrowheads="1"/>
          </p:cNvSpPr>
          <p:nvPr/>
        </p:nvSpPr>
        <p:spPr bwMode="auto">
          <a:xfrm>
            <a:off x="3382108" y="4291014"/>
            <a:ext cx="1969477" cy="1443037"/>
          </a:xfrm>
          <a:prstGeom prst="rect">
            <a:avLst/>
          </a:prstGeom>
          <a:gradFill rotWithShape="1">
            <a:gsLst>
              <a:gs pos="0">
                <a:srgbClr val="CCFFFF"/>
              </a:gs>
              <a:gs pos="100000">
                <a:srgbClr val="33CCFF"/>
              </a:gs>
            </a:gsLst>
            <a:path path="rect">
              <a:fillToRect t="100000" r="100000"/>
            </a:path>
          </a:gradFill>
          <a:ln w="25400">
            <a:solidFill>
              <a:srgbClr val="0000FF"/>
            </a:solidFill>
            <a:miter lim="800000"/>
            <a:headEnd/>
            <a:tailEnd/>
          </a:ln>
          <a:effectLst/>
        </p:spPr>
        <p:txBody>
          <a:bodyPr lIns="36000" tIns="36000" rIns="36000" bIns="36000">
            <a:spAutoFit/>
          </a:bodyPr>
          <a:lstStyle/>
          <a:p>
            <a:pPr algn="ctr">
              <a:spcBef>
                <a:spcPct val="50000"/>
              </a:spcBef>
            </a:pPr>
            <a:endParaRPr lang="en-US" sz="1600">
              <a:solidFill>
                <a:schemeClr val="accent2"/>
              </a:solidFill>
            </a:endParaRPr>
          </a:p>
          <a:p>
            <a:pPr algn="ctr">
              <a:spcBef>
                <a:spcPct val="50000"/>
              </a:spcBef>
            </a:pPr>
            <a:r>
              <a:rPr lang="en-US" sz="1600" i="0" u="none">
                <a:solidFill>
                  <a:schemeClr val="accent2"/>
                </a:solidFill>
              </a:rPr>
              <a:t>KERAGAMAN</a:t>
            </a:r>
          </a:p>
          <a:p>
            <a:pPr algn="ctr">
              <a:spcBef>
                <a:spcPct val="50000"/>
              </a:spcBef>
            </a:pPr>
            <a:r>
              <a:rPr lang="en-US" sz="1600" i="0" u="none">
                <a:solidFill>
                  <a:schemeClr val="accent2"/>
                </a:solidFill>
              </a:rPr>
              <a:t>PRODUK</a:t>
            </a:r>
          </a:p>
          <a:p>
            <a:pPr algn="ctr">
              <a:spcBef>
                <a:spcPct val="50000"/>
              </a:spcBef>
            </a:pPr>
            <a:endParaRPr lang="en-US" sz="1600" i="0" u="none">
              <a:solidFill>
                <a:schemeClr val="accent2"/>
              </a:solidFill>
            </a:endParaRPr>
          </a:p>
        </p:txBody>
      </p:sp>
      <p:sp>
        <p:nvSpPr>
          <p:cNvPr id="1404952" name="Text Box 24"/>
          <p:cNvSpPr txBox="1">
            <a:spLocks noChangeArrowheads="1"/>
          </p:cNvSpPr>
          <p:nvPr/>
        </p:nvSpPr>
        <p:spPr bwMode="auto">
          <a:xfrm>
            <a:off x="3449515" y="4076700"/>
            <a:ext cx="1970943" cy="1443038"/>
          </a:xfrm>
          <a:prstGeom prst="rect">
            <a:avLst/>
          </a:prstGeom>
          <a:gradFill rotWithShape="1">
            <a:gsLst>
              <a:gs pos="0">
                <a:srgbClr val="CCFFFF"/>
              </a:gs>
              <a:gs pos="100000">
                <a:srgbClr val="33CCFF"/>
              </a:gs>
            </a:gsLst>
            <a:path path="rect">
              <a:fillToRect t="100000" r="100000"/>
            </a:path>
          </a:gradFill>
          <a:ln w="25400">
            <a:solidFill>
              <a:srgbClr val="0000FF"/>
            </a:solidFill>
            <a:miter lim="800000"/>
            <a:headEnd/>
            <a:tailEnd/>
          </a:ln>
          <a:effectLst/>
        </p:spPr>
        <p:txBody>
          <a:bodyPr lIns="36000" tIns="36000" rIns="36000" bIns="36000">
            <a:spAutoFit/>
          </a:bodyPr>
          <a:lstStyle/>
          <a:p>
            <a:pPr algn="ctr">
              <a:spcBef>
                <a:spcPct val="50000"/>
              </a:spcBef>
            </a:pPr>
            <a:endParaRPr lang="en-US" sz="1600">
              <a:solidFill>
                <a:schemeClr val="accent2"/>
              </a:solidFill>
            </a:endParaRPr>
          </a:p>
          <a:p>
            <a:pPr algn="ctr">
              <a:spcBef>
                <a:spcPct val="50000"/>
              </a:spcBef>
            </a:pPr>
            <a:r>
              <a:rPr lang="en-US" sz="1600" i="0" u="none">
                <a:solidFill>
                  <a:schemeClr val="accent2"/>
                </a:solidFill>
              </a:rPr>
              <a:t>KOMPATIBILITAS</a:t>
            </a:r>
          </a:p>
          <a:p>
            <a:pPr algn="ctr">
              <a:spcBef>
                <a:spcPct val="50000"/>
              </a:spcBef>
            </a:pPr>
            <a:r>
              <a:rPr lang="en-US" sz="1600" i="0" u="none">
                <a:solidFill>
                  <a:schemeClr val="accent2"/>
                </a:solidFill>
              </a:rPr>
              <a:t>PRODUK</a:t>
            </a:r>
          </a:p>
          <a:p>
            <a:pPr algn="ctr">
              <a:spcBef>
                <a:spcPct val="50000"/>
              </a:spcBef>
            </a:pPr>
            <a:endParaRPr lang="en-US" sz="1600" i="0" u="none">
              <a:solidFill>
                <a:schemeClr val="accent2"/>
              </a:solidFill>
            </a:endParaRPr>
          </a:p>
        </p:txBody>
      </p:sp>
      <p:sp>
        <p:nvSpPr>
          <p:cNvPr id="1404953" name="Text Box 25"/>
          <p:cNvSpPr txBox="1">
            <a:spLocks noChangeArrowheads="1"/>
          </p:cNvSpPr>
          <p:nvPr/>
        </p:nvSpPr>
        <p:spPr bwMode="auto">
          <a:xfrm>
            <a:off x="3516923" y="3810001"/>
            <a:ext cx="1969477" cy="1503363"/>
          </a:xfrm>
          <a:prstGeom prst="rect">
            <a:avLst/>
          </a:prstGeom>
          <a:gradFill rotWithShape="1">
            <a:gsLst>
              <a:gs pos="0">
                <a:srgbClr val="CCFFFF"/>
              </a:gs>
              <a:gs pos="100000">
                <a:srgbClr val="33CCFF"/>
              </a:gs>
            </a:gsLst>
            <a:path path="rect">
              <a:fillToRect t="100000" r="100000"/>
            </a:path>
          </a:gradFill>
          <a:ln w="25400">
            <a:solidFill>
              <a:srgbClr val="0000FF"/>
            </a:solidFill>
            <a:miter lim="800000"/>
            <a:headEnd/>
            <a:tailEnd/>
          </a:ln>
          <a:effectLst/>
        </p:spPr>
        <p:txBody>
          <a:bodyPr lIns="36000" tIns="36000" rIns="36000" bIns="36000">
            <a:spAutoFit/>
          </a:bodyPr>
          <a:lstStyle/>
          <a:p>
            <a:pPr algn="ctr">
              <a:spcBef>
                <a:spcPct val="50000"/>
              </a:spcBef>
            </a:pPr>
            <a:r>
              <a:rPr lang="en-US" sz="2000" i="0" u="none">
                <a:solidFill>
                  <a:schemeClr val="accent2"/>
                </a:solidFill>
              </a:rPr>
              <a:t>PRODUK</a:t>
            </a:r>
          </a:p>
          <a:p>
            <a:pPr algn="ctr">
              <a:spcBef>
                <a:spcPct val="50000"/>
              </a:spcBef>
              <a:buFontTx/>
              <a:buChar char="-"/>
            </a:pPr>
            <a:r>
              <a:rPr lang="en-US" sz="1600" i="0" u="none">
                <a:solidFill>
                  <a:schemeClr val="accent2"/>
                </a:solidFill>
              </a:rPr>
              <a:t>SPLN 42-3:1992</a:t>
            </a:r>
          </a:p>
          <a:p>
            <a:pPr algn="ctr">
              <a:spcBef>
                <a:spcPct val="50000"/>
              </a:spcBef>
              <a:buFontTx/>
              <a:buChar char="-"/>
            </a:pPr>
            <a:r>
              <a:rPr lang="en-US" sz="1600" i="0" u="none">
                <a:solidFill>
                  <a:schemeClr val="accent2"/>
                </a:solidFill>
              </a:rPr>
              <a:t> SNI 04-6507.1-2002</a:t>
            </a:r>
          </a:p>
          <a:p>
            <a:pPr algn="ctr">
              <a:spcBef>
                <a:spcPct val="50000"/>
              </a:spcBef>
              <a:buFontTx/>
              <a:buChar char="-"/>
            </a:pPr>
            <a:r>
              <a:rPr lang="en-US" sz="1600" i="0" u="none">
                <a:solidFill>
                  <a:schemeClr val="accent2"/>
                </a:solidFill>
              </a:rPr>
              <a:t> DLL</a:t>
            </a:r>
            <a:endParaRPr lang="en-US" sz="1600">
              <a:solidFill>
                <a:schemeClr val="accent2"/>
              </a:solidFill>
            </a:endParaRPr>
          </a:p>
        </p:txBody>
      </p:sp>
      <p:pic>
        <p:nvPicPr>
          <p:cNvPr id="27" name="Picture 2" descr="http://www.alliedautomotive.com/Portals/157413/images/ISO-9001-2008-Certified.jpg"/>
          <p:cNvPicPr>
            <a:picLocks noChangeAspect="1" noChangeArrowheads="1"/>
          </p:cNvPicPr>
          <p:nvPr/>
        </p:nvPicPr>
        <p:blipFill>
          <a:blip r:embed="rId4"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04936"/>
                                        </p:tgtEl>
                                        <p:attrNameLst>
                                          <p:attrName>style.visibility</p:attrName>
                                        </p:attrNameLst>
                                      </p:cBhvr>
                                      <p:to>
                                        <p:strVal val="visible"/>
                                      </p:to>
                                    </p:set>
                                    <p:animEffect transition="in" filter="dissolve">
                                      <p:cBhvr>
                                        <p:cTn id="7" dur="2000"/>
                                        <p:tgtEl>
                                          <p:spTgt spid="14049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04939"/>
                                        </p:tgtEl>
                                        <p:attrNameLst>
                                          <p:attrName>style.visibility</p:attrName>
                                        </p:attrNameLst>
                                      </p:cBhvr>
                                      <p:to>
                                        <p:strVal val="visible"/>
                                      </p:to>
                                    </p:set>
                                    <p:animEffect transition="in" filter="dissolve">
                                      <p:cBhvr>
                                        <p:cTn id="12" dur="2000"/>
                                        <p:tgtEl>
                                          <p:spTgt spid="140493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04944"/>
                                        </p:tgtEl>
                                        <p:attrNameLst>
                                          <p:attrName>style.visibility</p:attrName>
                                        </p:attrNameLst>
                                      </p:cBhvr>
                                      <p:to>
                                        <p:strVal val="visible"/>
                                      </p:to>
                                    </p:set>
                                    <p:animEffect transition="in" filter="dissolve">
                                      <p:cBhvr>
                                        <p:cTn id="17" dur="2000"/>
                                        <p:tgtEl>
                                          <p:spTgt spid="1404944"/>
                                        </p:tgtEl>
                                      </p:cBhvr>
                                    </p:animEffect>
                                  </p:childTnLst>
                                </p:cTn>
                              </p:par>
                            </p:childTnLst>
                          </p:cTn>
                        </p:par>
                        <p:par>
                          <p:cTn id="18" fill="hold">
                            <p:stCondLst>
                              <p:cond delay="2000"/>
                            </p:stCondLst>
                            <p:childTnLst>
                              <p:par>
                                <p:cTn id="19" presetID="8" presetClass="entr" presetSubtype="16" fill="hold" grpId="0" nodeType="afterEffect">
                                  <p:stCondLst>
                                    <p:cond delay="0"/>
                                  </p:stCondLst>
                                  <p:childTnLst>
                                    <p:set>
                                      <p:cBhvr>
                                        <p:cTn id="20" dur="1" fill="hold">
                                          <p:stCondLst>
                                            <p:cond delay="0"/>
                                          </p:stCondLst>
                                        </p:cTn>
                                        <p:tgtEl>
                                          <p:spTgt spid="1404937"/>
                                        </p:tgtEl>
                                        <p:attrNameLst>
                                          <p:attrName>style.visibility</p:attrName>
                                        </p:attrNameLst>
                                      </p:cBhvr>
                                      <p:to>
                                        <p:strVal val="visible"/>
                                      </p:to>
                                    </p:set>
                                    <p:animEffect transition="in" filter="diamond(in)">
                                      <p:cBhvr>
                                        <p:cTn id="21" dur="2000"/>
                                        <p:tgtEl>
                                          <p:spTgt spid="140493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404942"/>
                                        </p:tgtEl>
                                        <p:attrNameLst>
                                          <p:attrName>style.visibility</p:attrName>
                                        </p:attrNameLst>
                                      </p:cBhvr>
                                      <p:to>
                                        <p:strVal val="visible"/>
                                      </p:to>
                                    </p:set>
                                    <p:animEffect transition="in" filter="dissolve">
                                      <p:cBhvr>
                                        <p:cTn id="26" dur="2000"/>
                                        <p:tgtEl>
                                          <p:spTgt spid="1404942"/>
                                        </p:tgtEl>
                                      </p:cBhvr>
                                    </p:animEffect>
                                  </p:childTnLst>
                                </p:cTn>
                              </p:par>
                            </p:childTnLst>
                          </p:cTn>
                        </p:par>
                        <p:par>
                          <p:cTn id="27" fill="hold">
                            <p:stCondLst>
                              <p:cond delay="2000"/>
                            </p:stCondLst>
                            <p:childTnLst>
                              <p:par>
                                <p:cTn id="28" presetID="8" presetClass="entr" presetSubtype="16" fill="hold" grpId="0" nodeType="afterEffect">
                                  <p:stCondLst>
                                    <p:cond delay="0"/>
                                  </p:stCondLst>
                                  <p:childTnLst>
                                    <p:set>
                                      <p:cBhvr>
                                        <p:cTn id="29" dur="1" fill="hold">
                                          <p:stCondLst>
                                            <p:cond delay="0"/>
                                          </p:stCondLst>
                                        </p:cTn>
                                        <p:tgtEl>
                                          <p:spTgt spid="1404938"/>
                                        </p:tgtEl>
                                        <p:attrNameLst>
                                          <p:attrName>style.visibility</p:attrName>
                                        </p:attrNameLst>
                                      </p:cBhvr>
                                      <p:to>
                                        <p:strVal val="visible"/>
                                      </p:to>
                                    </p:set>
                                    <p:animEffect transition="in" filter="diamond(in)">
                                      <p:cBhvr>
                                        <p:cTn id="30" dur="2000"/>
                                        <p:tgtEl>
                                          <p:spTgt spid="1404938"/>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404934"/>
                                        </p:tgtEl>
                                        <p:attrNameLst>
                                          <p:attrName>style.visibility</p:attrName>
                                        </p:attrNameLst>
                                      </p:cBhvr>
                                      <p:to>
                                        <p:strVal val="visible"/>
                                      </p:to>
                                    </p:set>
                                    <p:animEffect transition="in" filter="box(in)">
                                      <p:cBhvr>
                                        <p:cTn id="35" dur="500"/>
                                        <p:tgtEl>
                                          <p:spTgt spid="1404934"/>
                                        </p:tgtEl>
                                      </p:cBhvr>
                                    </p:animEffect>
                                  </p:childTnLst>
                                </p:cTn>
                              </p:par>
                            </p:childTnLst>
                          </p:cTn>
                        </p:par>
                        <p:par>
                          <p:cTn id="36" fill="hold">
                            <p:stCondLst>
                              <p:cond delay="500"/>
                            </p:stCondLst>
                            <p:childTnLst>
                              <p:par>
                                <p:cTn id="37" presetID="8" presetClass="entr" presetSubtype="16" fill="hold" grpId="0" nodeType="afterEffect">
                                  <p:stCondLst>
                                    <p:cond delay="0"/>
                                  </p:stCondLst>
                                  <p:childTnLst>
                                    <p:set>
                                      <p:cBhvr>
                                        <p:cTn id="38" dur="1" fill="hold">
                                          <p:stCondLst>
                                            <p:cond delay="0"/>
                                          </p:stCondLst>
                                        </p:cTn>
                                        <p:tgtEl>
                                          <p:spTgt spid="1404935"/>
                                        </p:tgtEl>
                                        <p:attrNameLst>
                                          <p:attrName>style.visibility</p:attrName>
                                        </p:attrNameLst>
                                      </p:cBhvr>
                                      <p:to>
                                        <p:strVal val="visible"/>
                                      </p:to>
                                    </p:set>
                                    <p:animEffect transition="in" filter="diamond(in)">
                                      <p:cBhvr>
                                        <p:cTn id="39" dur="2000"/>
                                        <p:tgtEl>
                                          <p:spTgt spid="1404935"/>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1404951"/>
                                        </p:tgtEl>
                                        <p:attrNameLst>
                                          <p:attrName>style.visibility</p:attrName>
                                        </p:attrNameLst>
                                      </p:cBhvr>
                                      <p:to>
                                        <p:strVal val="visible"/>
                                      </p:to>
                                    </p:set>
                                    <p:animEffect transition="in" filter="diamond(in)">
                                      <p:cBhvr>
                                        <p:cTn id="44" dur="2000"/>
                                        <p:tgtEl>
                                          <p:spTgt spid="1404951"/>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1404952"/>
                                        </p:tgtEl>
                                        <p:attrNameLst>
                                          <p:attrName>style.visibility</p:attrName>
                                        </p:attrNameLst>
                                      </p:cBhvr>
                                      <p:to>
                                        <p:strVal val="visible"/>
                                      </p:to>
                                    </p:set>
                                    <p:animEffect transition="in" filter="diamond(in)">
                                      <p:cBhvr>
                                        <p:cTn id="49" dur="2000"/>
                                        <p:tgtEl>
                                          <p:spTgt spid="1404952"/>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grpId="0" nodeType="clickEffect">
                                  <p:stCondLst>
                                    <p:cond delay="0"/>
                                  </p:stCondLst>
                                  <p:childTnLst>
                                    <p:set>
                                      <p:cBhvr>
                                        <p:cTn id="53" dur="1" fill="hold">
                                          <p:stCondLst>
                                            <p:cond delay="0"/>
                                          </p:stCondLst>
                                        </p:cTn>
                                        <p:tgtEl>
                                          <p:spTgt spid="1404953"/>
                                        </p:tgtEl>
                                        <p:attrNameLst>
                                          <p:attrName>style.visibility</p:attrName>
                                        </p:attrNameLst>
                                      </p:cBhvr>
                                      <p:to>
                                        <p:strVal val="visible"/>
                                      </p:to>
                                    </p:set>
                                    <p:animEffect transition="in" filter="diamond(in)">
                                      <p:cBhvr>
                                        <p:cTn id="54" dur="2000"/>
                                        <p:tgtEl>
                                          <p:spTgt spid="1404953"/>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404931"/>
                                        </p:tgtEl>
                                        <p:attrNameLst>
                                          <p:attrName>style.visibility</p:attrName>
                                        </p:attrNameLst>
                                      </p:cBhvr>
                                      <p:to>
                                        <p:strVal val="visible"/>
                                      </p:to>
                                    </p:set>
                                    <p:animEffect transition="in" filter="box(in)">
                                      <p:cBhvr>
                                        <p:cTn id="59" dur="500"/>
                                        <p:tgtEl>
                                          <p:spTgt spid="1404931"/>
                                        </p:tgtEl>
                                      </p:cBhvr>
                                    </p:animEffect>
                                  </p:childTnLst>
                                </p:cTn>
                              </p:par>
                            </p:childTnLst>
                          </p:cTn>
                        </p:par>
                        <p:par>
                          <p:cTn id="60" fill="hold">
                            <p:stCondLst>
                              <p:cond delay="500"/>
                            </p:stCondLst>
                            <p:childTnLst>
                              <p:par>
                                <p:cTn id="61" presetID="8" presetClass="entr" presetSubtype="16" fill="hold" grpId="0" nodeType="afterEffect">
                                  <p:stCondLst>
                                    <p:cond delay="0"/>
                                  </p:stCondLst>
                                  <p:childTnLst>
                                    <p:set>
                                      <p:cBhvr>
                                        <p:cTn id="62" dur="1" fill="hold">
                                          <p:stCondLst>
                                            <p:cond delay="0"/>
                                          </p:stCondLst>
                                        </p:cTn>
                                        <p:tgtEl>
                                          <p:spTgt spid="1404933"/>
                                        </p:tgtEl>
                                        <p:attrNameLst>
                                          <p:attrName>style.visibility</p:attrName>
                                        </p:attrNameLst>
                                      </p:cBhvr>
                                      <p:to>
                                        <p:strVal val="visible"/>
                                      </p:to>
                                    </p:set>
                                    <p:animEffect transition="in" filter="diamond(in)">
                                      <p:cBhvr>
                                        <p:cTn id="63" dur="2000"/>
                                        <p:tgtEl>
                                          <p:spTgt spid="1404933"/>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404943"/>
                                        </p:tgtEl>
                                        <p:attrNameLst>
                                          <p:attrName>style.visibility</p:attrName>
                                        </p:attrNameLst>
                                      </p:cBhvr>
                                      <p:to>
                                        <p:strVal val="visible"/>
                                      </p:to>
                                    </p:set>
                                    <p:animEffect transition="in" filter="dissolve">
                                      <p:cBhvr>
                                        <p:cTn id="68" dur="5000"/>
                                        <p:tgtEl>
                                          <p:spTgt spid="1404943"/>
                                        </p:tgtEl>
                                      </p:cBhvr>
                                    </p:animEffect>
                                  </p:childTnLst>
                                </p:cTn>
                              </p:par>
                              <p:par>
                                <p:cTn id="69" presetID="2" presetClass="entr" presetSubtype="8" fill="hold" grpId="0" nodeType="withEffect">
                                  <p:stCondLst>
                                    <p:cond delay="0"/>
                                  </p:stCondLst>
                                  <p:childTnLst>
                                    <p:set>
                                      <p:cBhvr>
                                        <p:cTn id="70" dur="1" fill="hold">
                                          <p:stCondLst>
                                            <p:cond delay="0"/>
                                          </p:stCondLst>
                                        </p:cTn>
                                        <p:tgtEl>
                                          <p:spTgt spid="1404941"/>
                                        </p:tgtEl>
                                        <p:attrNameLst>
                                          <p:attrName>style.visibility</p:attrName>
                                        </p:attrNameLst>
                                      </p:cBhvr>
                                      <p:to>
                                        <p:strVal val="visible"/>
                                      </p:to>
                                    </p:set>
                                    <p:anim calcmode="lin" valueType="num">
                                      <p:cBhvr additive="base">
                                        <p:cTn id="71" dur="5000" fill="hold"/>
                                        <p:tgtEl>
                                          <p:spTgt spid="1404941"/>
                                        </p:tgtEl>
                                        <p:attrNameLst>
                                          <p:attrName>ppt_x</p:attrName>
                                        </p:attrNameLst>
                                      </p:cBhvr>
                                      <p:tavLst>
                                        <p:tav tm="0">
                                          <p:val>
                                            <p:strVal val="0-#ppt_w/2"/>
                                          </p:val>
                                        </p:tav>
                                        <p:tav tm="100000">
                                          <p:val>
                                            <p:strVal val="#ppt_x"/>
                                          </p:val>
                                        </p:tav>
                                      </p:tavLst>
                                    </p:anim>
                                    <p:anim calcmode="lin" valueType="num">
                                      <p:cBhvr additive="base">
                                        <p:cTn id="72" dur="5000" fill="hold"/>
                                        <p:tgtEl>
                                          <p:spTgt spid="1404941"/>
                                        </p:tgtEl>
                                        <p:attrNameLst>
                                          <p:attrName>ppt_y</p:attrName>
                                        </p:attrNameLst>
                                      </p:cBhvr>
                                      <p:tavLst>
                                        <p:tav tm="0">
                                          <p:val>
                                            <p:strVal val="#ppt_y"/>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1404930"/>
                                        </p:tgtEl>
                                        <p:attrNameLst>
                                          <p:attrName>style.visibility</p:attrName>
                                        </p:attrNameLst>
                                      </p:cBhvr>
                                      <p:to>
                                        <p:strVal val="visible"/>
                                      </p:to>
                                    </p:set>
                                    <p:anim calcmode="lin" valueType="num">
                                      <p:cBhvr additive="base">
                                        <p:cTn id="75" dur="5000" fill="hold"/>
                                        <p:tgtEl>
                                          <p:spTgt spid="1404930"/>
                                        </p:tgtEl>
                                        <p:attrNameLst>
                                          <p:attrName>ppt_x</p:attrName>
                                        </p:attrNameLst>
                                      </p:cBhvr>
                                      <p:tavLst>
                                        <p:tav tm="0">
                                          <p:val>
                                            <p:strVal val="#ppt_x"/>
                                          </p:val>
                                        </p:tav>
                                        <p:tav tm="100000">
                                          <p:val>
                                            <p:strVal val="#ppt_x"/>
                                          </p:val>
                                        </p:tav>
                                      </p:tavLst>
                                    </p:anim>
                                    <p:anim calcmode="lin" valueType="num">
                                      <p:cBhvr additive="base">
                                        <p:cTn id="76" dur="5000" fill="hold"/>
                                        <p:tgtEl>
                                          <p:spTgt spid="1404930"/>
                                        </p:tgtEl>
                                        <p:attrNameLst>
                                          <p:attrName>ppt_y</p:attrName>
                                        </p:attrNameLst>
                                      </p:cBhvr>
                                      <p:tavLst>
                                        <p:tav tm="0">
                                          <p:val>
                                            <p:strVal val="0-#ppt_h/2"/>
                                          </p:val>
                                        </p:tav>
                                        <p:tav tm="100000">
                                          <p:val>
                                            <p:strVal val="#ppt_y"/>
                                          </p:val>
                                        </p:tav>
                                      </p:tavLst>
                                    </p:anim>
                                  </p:childTnLst>
                                </p:cTn>
                              </p:par>
                            </p:childTnLst>
                          </p:cTn>
                        </p:par>
                        <p:par>
                          <p:cTn id="77" fill="hold">
                            <p:stCondLst>
                              <p:cond delay="5000"/>
                            </p:stCondLst>
                            <p:childTnLst>
                              <p:par>
                                <p:cTn id="78" presetID="19" presetClass="entr" presetSubtype="10" fill="hold" grpId="0" nodeType="afterEffect">
                                  <p:stCondLst>
                                    <p:cond delay="0"/>
                                  </p:stCondLst>
                                  <p:childTnLst>
                                    <p:set>
                                      <p:cBhvr>
                                        <p:cTn id="79" dur="1" fill="hold">
                                          <p:stCondLst>
                                            <p:cond delay="0"/>
                                          </p:stCondLst>
                                        </p:cTn>
                                        <p:tgtEl>
                                          <p:spTgt spid="1404940"/>
                                        </p:tgtEl>
                                        <p:attrNameLst>
                                          <p:attrName>style.visibility</p:attrName>
                                        </p:attrNameLst>
                                      </p:cBhvr>
                                      <p:to>
                                        <p:strVal val="visible"/>
                                      </p:to>
                                    </p:set>
                                    <p:anim calcmode="lin" valueType="num">
                                      <p:cBhvr>
                                        <p:cTn id="80" dur="2000" fill="hold"/>
                                        <p:tgtEl>
                                          <p:spTgt spid="1404940"/>
                                        </p:tgtEl>
                                        <p:attrNameLst>
                                          <p:attrName>ppt_w</p:attrName>
                                        </p:attrNameLst>
                                      </p:cBhvr>
                                      <p:tavLst>
                                        <p:tav tm="0" fmla="#ppt_w*sin(2.5*pi*$)">
                                          <p:val>
                                            <p:fltVal val="0"/>
                                          </p:val>
                                        </p:tav>
                                        <p:tav tm="100000">
                                          <p:val>
                                            <p:fltVal val="1"/>
                                          </p:val>
                                        </p:tav>
                                      </p:tavLst>
                                    </p:anim>
                                    <p:anim calcmode="lin" valueType="num">
                                      <p:cBhvr>
                                        <p:cTn id="81" dur="2000" fill="hold"/>
                                        <p:tgtEl>
                                          <p:spTgt spid="1404940"/>
                                        </p:tgtEl>
                                        <p:attrNameLst>
                                          <p:attrName>ppt_h</p:attrName>
                                        </p:attrNameLst>
                                      </p:cBhvr>
                                      <p:tavLst>
                                        <p:tav tm="0">
                                          <p:val>
                                            <p:strVal val="#ppt_h"/>
                                          </p:val>
                                        </p:tav>
                                        <p:tav tm="100000">
                                          <p:val>
                                            <p:strVal val="#ppt_h"/>
                                          </p:val>
                                        </p:tav>
                                      </p:tavLst>
                                    </p:anim>
                                  </p:childTnLst>
                                </p:cTn>
                              </p:par>
                              <p:par>
                                <p:cTn id="82" presetID="8" presetClass="entr" presetSubtype="16" fill="hold" grpId="0" nodeType="withEffect" nodePh="1">
                                  <p:stCondLst>
                                    <p:cond delay="0"/>
                                  </p:stCondLst>
                                  <p:endCondLst>
                                    <p:cond evt="begin" delay="0">
                                      <p:tn val="82"/>
                                    </p:cond>
                                  </p:endCondLst>
                                  <p:childTnLst>
                                    <p:set>
                                      <p:cBhvr>
                                        <p:cTn id="83" dur="1" fill="hold">
                                          <p:stCondLst>
                                            <p:cond delay="0"/>
                                          </p:stCondLst>
                                        </p:cTn>
                                        <p:tgtEl>
                                          <p:spTgt spid="1404950"/>
                                        </p:tgtEl>
                                        <p:attrNameLst>
                                          <p:attrName>style.visibility</p:attrName>
                                        </p:attrNameLst>
                                      </p:cBhvr>
                                      <p:to>
                                        <p:strVal val="visible"/>
                                      </p:to>
                                    </p:set>
                                    <p:animEffect transition="in" filter="diamond(in)">
                                      <p:cBhvr>
                                        <p:cTn id="84" dur="2000"/>
                                        <p:tgtEl>
                                          <p:spTgt spid="1404950"/>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1404945"/>
                                        </p:tgtEl>
                                        <p:attrNameLst>
                                          <p:attrName>style.visibility</p:attrName>
                                        </p:attrNameLst>
                                      </p:cBhvr>
                                      <p:to>
                                        <p:strVal val="visible"/>
                                      </p:to>
                                    </p:set>
                                    <p:animEffect transition="in" filter="dissolve">
                                      <p:cBhvr>
                                        <p:cTn id="89" dur="3000"/>
                                        <p:tgtEl>
                                          <p:spTgt spid="1404945"/>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1404947"/>
                                        </p:tgtEl>
                                        <p:attrNameLst>
                                          <p:attrName>style.visibility</p:attrName>
                                        </p:attrNameLst>
                                      </p:cBhvr>
                                      <p:to>
                                        <p:strVal val="visible"/>
                                      </p:to>
                                    </p:set>
                                    <p:animEffect transition="in" filter="dissolve">
                                      <p:cBhvr>
                                        <p:cTn id="94" dur="500"/>
                                        <p:tgtEl>
                                          <p:spTgt spid="1404947"/>
                                        </p:tgtEl>
                                      </p:cBhvr>
                                    </p:animEffect>
                                  </p:childTnLst>
                                </p:cTn>
                              </p:par>
                            </p:childTnLst>
                          </p:cTn>
                        </p:par>
                        <p:par>
                          <p:cTn id="95" fill="hold">
                            <p:stCondLst>
                              <p:cond delay="500"/>
                            </p:stCondLst>
                            <p:childTnLst>
                              <p:par>
                                <p:cTn id="96" presetID="9" presetClass="entr" presetSubtype="0" fill="hold" grpId="0" nodeType="afterEffect">
                                  <p:stCondLst>
                                    <p:cond delay="0"/>
                                  </p:stCondLst>
                                  <p:childTnLst>
                                    <p:set>
                                      <p:cBhvr>
                                        <p:cTn id="97" dur="1" fill="hold">
                                          <p:stCondLst>
                                            <p:cond delay="0"/>
                                          </p:stCondLst>
                                        </p:cTn>
                                        <p:tgtEl>
                                          <p:spTgt spid="1404946"/>
                                        </p:tgtEl>
                                        <p:attrNameLst>
                                          <p:attrName>style.visibility</p:attrName>
                                        </p:attrNameLst>
                                      </p:cBhvr>
                                      <p:to>
                                        <p:strVal val="visible"/>
                                      </p:to>
                                    </p:set>
                                    <p:animEffect transition="in" filter="dissolve">
                                      <p:cBhvr>
                                        <p:cTn id="98" dur="3000"/>
                                        <p:tgtEl>
                                          <p:spTgt spid="1404946"/>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1404932"/>
                                        </p:tgtEl>
                                        <p:attrNameLst>
                                          <p:attrName>style.visibility</p:attrName>
                                        </p:attrNameLst>
                                      </p:cBhvr>
                                      <p:to>
                                        <p:strVal val="visible"/>
                                      </p:to>
                                    </p:set>
                                    <p:animEffect transition="in" filter="dissolve">
                                      <p:cBhvr>
                                        <p:cTn id="103" dur="500"/>
                                        <p:tgtEl>
                                          <p:spTgt spid="1404932"/>
                                        </p:tgtEl>
                                      </p:cBhvr>
                                    </p:animEffect>
                                  </p:childTnLst>
                                </p:cTn>
                              </p:par>
                            </p:childTnLst>
                          </p:cTn>
                        </p:par>
                        <p:par>
                          <p:cTn id="104" fill="hold">
                            <p:stCondLst>
                              <p:cond delay="500"/>
                            </p:stCondLst>
                            <p:childTnLst>
                              <p:par>
                                <p:cTn id="105" presetID="9" presetClass="entr" presetSubtype="0" fill="hold" grpId="0" nodeType="afterEffect">
                                  <p:stCondLst>
                                    <p:cond delay="0"/>
                                  </p:stCondLst>
                                  <p:childTnLst>
                                    <p:set>
                                      <p:cBhvr>
                                        <p:cTn id="106" dur="1" fill="hold">
                                          <p:stCondLst>
                                            <p:cond delay="0"/>
                                          </p:stCondLst>
                                        </p:cTn>
                                        <p:tgtEl>
                                          <p:spTgt spid="1404948"/>
                                        </p:tgtEl>
                                        <p:attrNameLst>
                                          <p:attrName>style.visibility</p:attrName>
                                        </p:attrNameLst>
                                      </p:cBhvr>
                                      <p:to>
                                        <p:strVal val="visible"/>
                                      </p:to>
                                    </p:set>
                                    <p:animEffect transition="in" filter="dissolve">
                                      <p:cBhvr>
                                        <p:cTn id="107" dur="3000"/>
                                        <p:tgtEl>
                                          <p:spTgt spid="140494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1404949"/>
                                        </p:tgtEl>
                                        <p:attrNameLst>
                                          <p:attrName>style.visibility</p:attrName>
                                        </p:attrNameLst>
                                      </p:cBhvr>
                                      <p:to>
                                        <p:strVal val="visible"/>
                                      </p:to>
                                    </p:set>
                                    <p:animEffect transition="in" filter="wipe(up)">
                                      <p:cBhvr>
                                        <p:cTn id="112" dur="5000"/>
                                        <p:tgtEl>
                                          <p:spTgt spid="1404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4930" grpId="0" animBg="1"/>
      <p:bldP spid="1404931" grpId="0" animBg="1"/>
      <p:bldP spid="1404932" grpId="0" animBg="1"/>
      <p:bldP spid="1404933" grpId="0" animBg="1" autoUpdateAnimBg="0"/>
      <p:bldP spid="1404934" grpId="0" animBg="1"/>
      <p:bldP spid="1404935" grpId="0" animBg="1" autoUpdateAnimBg="0"/>
      <p:bldP spid="1404936" grpId="0" animBg="1" autoUpdateAnimBg="0"/>
      <p:bldP spid="1404937" grpId="0" animBg="1" autoUpdateAnimBg="0"/>
      <p:bldP spid="1404938" grpId="0" animBg="1" autoUpdateAnimBg="0"/>
      <p:bldP spid="1404939" grpId="0" animBg="1" autoUpdateAnimBg="0"/>
      <p:bldP spid="1404940" grpId="0" animBg="1" autoUpdateAnimBg="0"/>
      <p:bldP spid="1404941" grpId="0" animBg="1"/>
      <p:bldP spid="1404942" grpId="0" animBg="1"/>
      <p:bldP spid="1404943" grpId="0" animBg="1" autoUpdateAnimBg="0"/>
      <p:bldP spid="1404944" grpId="0" animBg="1"/>
      <p:bldP spid="1404945" grpId="0" animBg="1" autoUpdateAnimBg="0"/>
      <p:bldP spid="1404946" grpId="0" animBg="1" autoUpdateAnimBg="0"/>
      <p:bldP spid="1404947" grpId="0" animBg="1"/>
      <p:bldP spid="1404948" grpId="0" animBg="1" autoUpdateAnimBg="0"/>
      <p:bldP spid="1404949" grpId="0" animBg="1"/>
      <p:bldP spid="1404950" grpId="0" animBg="1"/>
      <p:bldP spid="1404951" grpId="0" animBg="1" autoUpdateAnimBg="0"/>
      <p:bldP spid="1404952" grpId="0" animBg="1" autoUpdateAnimBg="0"/>
      <p:bldP spid="140495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3"/>
          <p:cNvSpPr>
            <a:spLocks noGrp="1"/>
          </p:cNvSpPr>
          <p:nvPr>
            <p:ph type="ftr" sz="quarter" idx="10"/>
          </p:nvPr>
        </p:nvSpPr>
        <p:spPr/>
        <p:txBody>
          <a:bodyPr/>
          <a:lstStyle/>
          <a:p>
            <a:r>
              <a:rPr lang="en-US"/>
              <a:t>halaman </a:t>
            </a:r>
            <a:fld id="{699CC3B2-9667-4218-9892-02862DCF09F0}" type="slidenum">
              <a:rPr lang="en-US"/>
              <a:pPr/>
              <a:t>7</a:t>
            </a:fld>
            <a:r>
              <a:rPr lang="en-US"/>
              <a:t>  dari 50 halaman</a:t>
            </a:r>
          </a:p>
        </p:txBody>
      </p:sp>
      <p:grpSp>
        <p:nvGrpSpPr>
          <p:cNvPr id="2" name="Group 2"/>
          <p:cNvGrpSpPr>
            <a:grpSpLocks/>
          </p:cNvGrpSpPr>
          <p:nvPr/>
        </p:nvGrpSpPr>
        <p:grpSpPr bwMode="auto">
          <a:xfrm>
            <a:off x="6523892" y="4484688"/>
            <a:ext cx="2086708" cy="1465262"/>
            <a:chOff x="4452" y="2825"/>
            <a:chExt cx="1424" cy="923"/>
          </a:xfrm>
        </p:grpSpPr>
        <p:pic>
          <p:nvPicPr>
            <p:cNvPr id="1406979" name="Picture 3"/>
            <p:cNvPicPr>
              <a:picLocks noChangeAspect="1" noChangeArrowheads="1"/>
            </p:cNvPicPr>
            <p:nvPr/>
          </p:nvPicPr>
          <p:blipFill>
            <a:blip r:embed="rId2"/>
            <a:srcRect/>
            <a:stretch>
              <a:fillRect/>
            </a:stretch>
          </p:blipFill>
          <p:spPr bwMode="auto">
            <a:xfrm>
              <a:off x="4648" y="2840"/>
              <a:ext cx="1081" cy="895"/>
            </a:xfrm>
            <a:prstGeom prst="rect">
              <a:avLst/>
            </a:prstGeom>
            <a:noFill/>
          </p:spPr>
        </p:pic>
        <p:sp>
          <p:nvSpPr>
            <p:cNvPr id="1406980" name="Text Box 4"/>
            <p:cNvSpPr txBox="1">
              <a:spLocks noChangeArrowheads="1"/>
            </p:cNvSpPr>
            <p:nvPr/>
          </p:nvSpPr>
          <p:spPr bwMode="auto">
            <a:xfrm>
              <a:off x="4452" y="2825"/>
              <a:ext cx="1424" cy="923"/>
            </a:xfrm>
            <a:prstGeom prst="rect">
              <a:avLst/>
            </a:prstGeom>
            <a:noFill/>
            <a:ln w="9525">
              <a:noFill/>
              <a:miter lim="800000"/>
              <a:headEnd/>
              <a:tailEnd/>
            </a:ln>
            <a:effectLst/>
          </p:spPr>
          <p:txBody>
            <a:bodyPr>
              <a:spAutoFit/>
            </a:bodyPr>
            <a:lstStyle/>
            <a:p>
              <a:pPr algn="ctr">
                <a:spcBef>
                  <a:spcPct val="50000"/>
                </a:spcBef>
              </a:pPr>
              <a:r>
                <a:rPr lang="en-US" sz="1800" i="0" u="none">
                  <a:solidFill>
                    <a:srgbClr val="66FFFF"/>
                  </a:solidFill>
                  <a:latin typeface="Verdana" pitchFamily="34" charset="0"/>
                </a:rPr>
                <a:t>Zero Defect</a:t>
              </a:r>
            </a:p>
            <a:p>
              <a:pPr algn="ctr">
                <a:spcBef>
                  <a:spcPct val="25000"/>
                </a:spcBef>
              </a:pPr>
              <a:r>
                <a:rPr lang="en-US" sz="1800" i="0" u="none">
                  <a:solidFill>
                    <a:srgbClr val="66FFFF"/>
                  </a:solidFill>
                  <a:latin typeface="Verdana" pitchFamily="34" charset="0"/>
                </a:rPr>
                <a:t>&amp;</a:t>
              </a:r>
            </a:p>
            <a:p>
              <a:pPr algn="ctr">
                <a:spcBef>
                  <a:spcPct val="25000"/>
                </a:spcBef>
              </a:pPr>
              <a:r>
                <a:rPr lang="en-US" sz="1800" i="0" u="none">
                  <a:solidFill>
                    <a:srgbClr val="66FFFF"/>
                  </a:solidFill>
                  <a:latin typeface="Verdana" pitchFamily="34" charset="0"/>
                </a:rPr>
                <a:t>Zero Delay :</a:t>
              </a:r>
            </a:p>
            <a:p>
              <a:pPr algn="ctr">
                <a:spcBef>
                  <a:spcPct val="50000"/>
                </a:spcBef>
              </a:pPr>
              <a:r>
                <a:rPr lang="en-US" sz="1800" i="0" u="none">
                  <a:solidFill>
                    <a:srgbClr val="66FFFF"/>
                  </a:solidFill>
                  <a:latin typeface="Verdana" pitchFamily="34" charset="0"/>
                </a:rPr>
                <a:t>ISO 9001</a:t>
              </a:r>
            </a:p>
          </p:txBody>
        </p:sp>
      </p:grpSp>
      <p:grpSp>
        <p:nvGrpSpPr>
          <p:cNvPr id="3" name="Group 5"/>
          <p:cNvGrpSpPr>
            <a:grpSpLocks/>
          </p:cNvGrpSpPr>
          <p:nvPr/>
        </p:nvGrpSpPr>
        <p:grpSpPr bwMode="auto">
          <a:xfrm>
            <a:off x="1513743" y="2951164"/>
            <a:ext cx="1727688" cy="1474787"/>
            <a:chOff x="1125" y="1859"/>
            <a:chExt cx="1179" cy="929"/>
          </a:xfrm>
        </p:grpSpPr>
        <p:sp>
          <p:nvSpPr>
            <p:cNvPr id="1406982" name="AutoShape 6"/>
            <p:cNvSpPr>
              <a:spLocks noChangeArrowheads="1"/>
            </p:cNvSpPr>
            <p:nvPr/>
          </p:nvSpPr>
          <p:spPr bwMode="auto">
            <a:xfrm>
              <a:off x="1125" y="1859"/>
              <a:ext cx="933" cy="929"/>
            </a:xfrm>
            <a:prstGeom prst="rightArrow">
              <a:avLst>
                <a:gd name="adj1" fmla="val 50000"/>
                <a:gd name="adj2" fmla="val 25108"/>
              </a:avLst>
            </a:prstGeom>
            <a:solidFill>
              <a:srgbClr val="00CCFF"/>
            </a:solidFill>
            <a:ln w="9525">
              <a:solidFill>
                <a:schemeClr val="tx1"/>
              </a:solidFill>
              <a:miter lim="800000"/>
              <a:headEnd/>
              <a:tailEnd/>
            </a:ln>
            <a:effectLst/>
          </p:spPr>
          <p:txBody>
            <a:bodyPr wrap="none" anchor="ctr"/>
            <a:lstStyle/>
            <a:p>
              <a:endParaRPr lang="id-ID"/>
            </a:p>
          </p:txBody>
        </p:sp>
        <p:sp>
          <p:nvSpPr>
            <p:cNvPr id="1406983" name="Text Box 7"/>
            <p:cNvSpPr txBox="1">
              <a:spLocks noChangeArrowheads="1"/>
            </p:cNvSpPr>
            <p:nvPr/>
          </p:nvSpPr>
          <p:spPr bwMode="auto">
            <a:xfrm>
              <a:off x="1273" y="2192"/>
              <a:ext cx="1031" cy="252"/>
            </a:xfrm>
            <a:prstGeom prst="rect">
              <a:avLst/>
            </a:prstGeom>
            <a:noFill/>
            <a:ln w="9525">
              <a:noFill/>
              <a:miter lim="800000"/>
              <a:headEnd/>
              <a:tailEnd/>
            </a:ln>
            <a:effectLst/>
          </p:spPr>
          <p:txBody>
            <a:bodyPr>
              <a:spAutoFit/>
            </a:bodyPr>
            <a:lstStyle/>
            <a:p>
              <a:pPr>
                <a:spcBef>
                  <a:spcPct val="50000"/>
                </a:spcBef>
              </a:pPr>
              <a:r>
                <a:rPr lang="en-US" sz="2000" i="0" u="none">
                  <a:solidFill>
                    <a:srgbClr val="0000FF"/>
                  </a:solidFill>
                  <a:latin typeface="Verdana" pitchFamily="34" charset="0"/>
                </a:rPr>
                <a:t>INPUT</a:t>
              </a:r>
            </a:p>
          </p:txBody>
        </p:sp>
      </p:grpSp>
      <p:grpSp>
        <p:nvGrpSpPr>
          <p:cNvPr id="4" name="Group 8"/>
          <p:cNvGrpSpPr>
            <a:grpSpLocks/>
          </p:cNvGrpSpPr>
          <p:nvPr/>
        </p:nvGrpSpPr>
        <p:grpSpPr bwMode="auto">
          <a:xfrm>
            <a:off x="6595697" y="2951164"/>
            <a:ext cx="1582615" cy="1474787"/>
            <a:chOff x="4501" y="1859"/>
            <a:chExt cx="1080" cy="929"/>
          </a:xfrm>
        </p:grpSpPr>
        <p:sp>
          <p:nvSpPr>
            <p:cNvPr id="1406985" name="AutoShape 9"/>
            <p:cNvSpPr>
              <a:spLocks noChangeArrowheads="1"/>
            </p:cNvSpPr>
            <p:nvPr/>
          </p:nvSpPr>
          <p:spPr bwMode="auto">
            <a:xfrm>
              <a:off x="4501" y="1859"/>
              <a:ext cx="933" cy="929"/>
            </a:xfrm>
            <a:prstGeom prst="rightArrow">
              <a:avLst>
                <a:gd name="adj1" fmla="val 50000"/>
                <a:gd name="adj2" fmla="val 25108"/>
              </a:avLst>
            </a:prstGeom>
            <a:solidFill>
              <a:srgbClr val="66FF66"/>
            </a:solidFill>
            <a:ln w="9525">
              <a:solidFill>
                <a:schemeClr val="tx1"/>
              </a:solidFill>
              <a:miter lim="800000"/>
              <a:headEnd/>
              <a:tailEnd/>
            </a:ln>
            <a:effectLst/>
          </p:spPr>
          <p:txBody>
            <a:bodyPr wrap="none" anchor="ctr"/>
            <a:lstStyle/>
            <a:p>
              <a:endParaRPr lang="id-ID"/>
            </a:p>
          </p:txBody>
        </p:sp>
        <p:sp>
          <p:nvSpPr>
            <p:cNvPr id="1406986" name="Text Box 10"/>
            <p:cNvSpPr txBox="1">
              <a:spLocks noChangeArrowheads="1"/>
            </p:cNvSpPr>
            <p:nvPr/>
          </p:nvSpPr>
          <p:spPr bwMode="auto">
            <a:xfrm>
              <a:off x="4550" y="2187"/>
              <a:ext cx="1031" cy="252"/>
            </a:xfrm>
            <a:prstGeom prst="rect">
              <a:avLst/>
            </a:prstGeom>
            <a:noFill/>
            <a:ln w="9525">
              <a:noFill/>
              <a:miter lim="800000"/>
              <a:headEnd/>
              <a:tailEnd/>
            </a:ln>
            <a:effectLst/>
          </p:spPr>
          <p:txBody>
            <a:bodyPr>
              <a:spAutoFit/>
            </a:bodyPr>
            <a:lstStyle/>
            <a:p>
              <a:pPr>
                <a:spcBef>
                  <a:spcPct val="50000"/>
                </a:spcBef>
              </a:pPr>
              <a:r>
                <a:rPr lang="en-US" sz="2000" i="0" u="none">
                  <a:solidFill>
                    <a:srgbClr val="009900"/>
                  </a:solidFill>
                  <a:latin typeface="Verdana" pitchFamily="34" charset="0"/>
                </a:rPr>
                <a:t>OUTPUT</a:t>
              </a:r>
            </a:p>
          </p:txBody>
        </p:sp>
      </p:grpSp>
      <p:grpSp>
        <p:nvGrpSpPr>
          <p:cNvPr id="5" name="Group 11"/>
          <p:cNvGrpSpPr>
            <a:grpSpLocks/>
          </p:cNvGrpSpPr>
          <p:nvPr/>
        </p:nvGrpSpPr>
        <p:grpSpPr bwMode="auto">
          <a:xfrm>
            <a:off x="3043604" y="2997200"/>
            <a:ext cx="3382108" cy="1420813"/>
            <a:chOff x="2095" y="1879"/>
            <a:chExt cx="2308" cy="895"/>
          </a:xfrm>
        </p:grpSpPr>
        <p:sp>
          <p:nvSpPr>
            <p:cNvPr id="1406988" name="Oval 12"/>
            <p:cNvSpPr>
              <a:spLocks noChangeArrowheads="1"/>
            </p:cNvSpPr>
            <p:nvPr/>
          </p:nvSpPr>
          <p:spPr bwMode="auto">
            <a:xfrm>
              <a:off x="2095" y="1879"/>
              <a:ext cx="2308" cy="895"/>
            </a:xfrm>
            <a:prstGeom prst="ellipse">
              <a:avLst/>
            </a:prstGeom>
            <a:solidFill>
              <a:srgbClr val="FFCC99"/>
            </a:solidFill>
            <a:ln w="9525">
              <a:solidFill>
                <a:schemeClr val="tx1"/>
              </a:solidFill>
              <a:round/>
              <a:headEnd/>
              <a:tailEnd/>
            </a:ln>
            <a:effectLst/>
          </p:spPr>
          <p:txBody>
            <a:bodyPr wrap="none" anchor="ctr"/>
            <a:lstStyle/>
            <a:p>
              <a:endParaRPr lang="id-ID"/>
            </a:p>
          </p:txBody>
        </p:sp>
        <p:sp>
          <p:nvSpPr>
            <p:cNvPr id="1406989" name="Text Box 13"/>
            <p:cNvSpPr txBox="1">
              <a:spLocks noChangeArrowheads="1"/>
            </p:cNvSpPr>
            <p:nvPr/>
          </p:nvSpPr>
          <p:spPr bwMode="auto">
            <a:xfrm>
              <a:off x="2782" y="2212"/>
              <a:ext cx="1031" cy="252"/>
            </a:xfrm>
            <a:prstGeom prst="rect">
              <a:avLst/>
            </a:prstGeom>
            <a:noFill/>
            <a:ln w="9525">
              <a:noFill/>
              <a:miter lim="800000"/>
              <a:headEnd/>
              <a:tailEnd/>
            </a:ln>
            <a:effectLst/>
          </p:spPr>
          <p:txBody>
            <a:bodyPr>
              <a:spAutoFit/>
            </a:bodyPr>
            <a:lstStyle/>
            <a:p>
              <a:pPr>
                <a:spcBef>
                  <a:spcPct val="50000"/>
                </a:spcBef>
              </a:pPr>
              <a:r>
                <a:rPr lang="en-US" sz="2000" i="0" u="none">
                  <a:solidFill>
                    <a:schemeClr val="tx2"/>
                  </a:solidFill>
                  <a:latin typeface="Verdana" pitchFamily="34" charset="0"/>
                </a:rPr>
                <a:t>PROSES</a:t>
              </a:r>
            </a:p>
          </p:txBody>
        </p:sp>
      </p:grpSp>
      <p:sp>
        <p:nvSpPr>
          <p:cNvPr id="1406990" name="AutoShape 14"/>
          <p:cNvSpPr>
            <a:spLocks noChangeArrowheads="1"/>
          </p:cNvSpPr>
          <p:nvPr/>
        </p:nvSpPr>
        <p:spPr bwMode="auto">
          <a:xfrm flipV="1">
            <a:off x="4292112" y="4843464"/>
            <a:ext cx="2375388" cy="8731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id-ID"/>
          </a:p>
        </p:txBody>
      </p:sp>
      <p:sp>
        <p:nvSpPr>
          <p:cNvPr id="1406991" name="AutoShape 15"/>
          <p:cNvSpPr>
            <a:spLocks noChangeArrowheads="1"/>
          </p:cNvSpPr>
          <p:nvPr/>
        </p:nvSpPr>
        <p:spPr bwMode="auto">
          <a:xfrm>
            <a:off x="4365381" y="1547813"/>
            <a:ext cx="1293934" cy="98425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id-ID"/>
          </a:p>
        </p:txBody>
      </p:sp>
      <p:grpSp>
        <p:nvGrpSpPr>
          <p:cNvPr id="6" name="Group 16"/>
          <p:cNvGrpSpPr>
            <a:grpSpLocks/>
          </p:cNvGrpSpPr>
          <p:nvPr/>
        </p:nvGrpSpPr>
        <p:grpSpPr bwMode="auto">
          <a:xfrm>
            <a:off x="5372100" y="1052513"/>
            <a:ext cx="2951285" cy="1657350"/>
            <a:chOff x="3666" y="663"/>
            <a:chExt cx="2014" cy="1044"/>
          </a:xfrm>
        </p:grpSpPr>
        <p:pic>
          <p:nvPicPr>
            <p:cNvPr id="1406993" name="Picture 17"/>
            <p:cNvPicPr>
              <a:picLocks noChangeAspect="1" noChangeArrowheads="1"/>
            </p:cNvPicPr>
            <p:nvPr/>
          </p:nvPicPr>
          <p:blipFill>
            <a:blip r:embed="rId3"/>
            <a:srcRect/>
            <a:stretch>
              <a:fillRect/>
            </a:stretch>
          </p:blipFill>
          <p:spPr bwMode="auto">
            <a:xfrm>
              <a:off x="3961" y="663"/>
              <a:ext cx="1571" cy="1044"/>
            </a:xfrm>
            <a:prstGeom prst="rect">
              <a:avLst/>
            </a:prstGeom>
            <a:noFill/>
          </p:spPr>
        </p:pic>
        <p:sp>
          <p:nvSpPr>
            <p:cNvPr id="1406994" name="Text Box 18"/>
            <p:cNvSpPr txBox="1">
              <a:spLocks noChangeArrowheads="1"/>
            </p:cNvSpPr>
            <p:nvPr/>
          </p:nvSpPr>
          <p:spPr bwMode="auto">
            <a:xfrm>
              <a:off x="3666" y="738"/>
              <a:ext cx="2014" cy="923"/>
            </a:xfrm>
            <a:prstGeom prst="rect">
              <a:avLst/>
            </a:prstGeom>
            <a:noFill/>
            <a:ln w="9525">
              <a:noFill/>
              <a:miter lim="800000"/>
              <a:headEnd/>
              <a:tailEnd/>
            </a:ln>
            <a:effectLst/>
          </p:spPr>
          <p:txBody>
            <a:bodyPr>
              <a:spAutoFit/>
            </a:bodyPr>
            <a:lstStyle/>
            <a:p>
              <a:pPr algn="ctr"/>
              <a:r>
                <a:rPr lang="en-US" sz="1800" i="0" u="none">
                  <a:solidFill>
                    <a:srgbClr val="FF0000"/>
                  </a:solidFill>
                  <a:latin typeface="Verdana" pitchFamily="34" charset="0"/>
                </a:rPr>
                <a:t>Zero Accident :</a:t>
              </a:r>
            </a:p>
            <a:p>
              <a:pPr algn="ctr"/>
              <a:r>
                <a:rPr lang="en-US" sz="1800" i="0" u="none">
                  <a:solidFill>
                    <a:srgbClr val="FF0000"/>
                  </a:solidFill>
                  <a:latin typeface="Verdana" pitchFamily="34" charset="0"/>
                </a:rPr>
                <a:t>OHSAS 18001</a:t>
              </a:r>
            </a:p>
            <a:p>
              <a:pPr algn="ctr"/>
              <a:r>
                <a:rPr lang="en-US" sz="1800" i="0" u="none">
                  <a:solidFill>
                    <a:srgbClr val="FF0000"/>
                  </a:solidFill>
                  <a:latin typeface="Verdana" pitchFamily="34" charset="0"/>
                </a:rPr>
                <a:t>atau</a:t>
              </a:r>
            </a:p>
            <a:p>
              <a:pPr algn="ctr"/>
              <a:r>
                <a:rPr lang="en-US" sz="1800" i="0" u="none">
                  <a:solidFill>
                    <a:srgbClr val="FF0000"/>
                  </a:solidFill>
                  <a:latin typeface="Verdana" pitchFamily="34" charset="0"/>
                </a:rPr>
                <a:t>SMK3</a:t>
              </a:r>
            </a:p>
            <a:p>
              <a:pPr algn="ctr"/>
              <a:r>
                <a:rPr lang="en-US" sz="1800" i="0" u="none">
                  <a:solidFill>
                    <a:srgbClr val="FF0000"/>
                  </a:solidFill>
                  <a:latin typeface="Verdana" pitchFamily="34" charset="0"/>
                </a:rPr>
                <a:t>(WAJIB)</a:t>
              </a:r>
            </a:p>
          </p:txBody>
        </p:sp>
      </p:grpSp>
      <p:sp>
        <p:nvSpPr>
          <p:cNvPr id="1406995" name="AutoShape 19"/>
          <p:cNvSpPr>
            <a:spLocks/>
          </p:cNvSpPr>
          <p:nvPr/>
        </p:nvSpPr>
        <p:spPr bwMode="auto">
          <a:xfrm rot="5400000">
            <a:off x="4406289" y="670781"/>
            <a:ext cx="384175" cy="4173415"/>
          </a:xfrm>
          <a:prstGeom prst="leftBrace">
            <a:avLst>
              <a:gd name="adj1" fmla="val 98072"/>
              <a:gd name="adj2" fmla="val 50000"/>
            </a:avLst>
          </a:prstGeom>
          <a:noFill/>
          <a:ln w="31750">
            <a:solidFill>
              <a:schemeClr val="tx2"/>
            </a:solidFill>
            <a:round/>
            <a:headEnd/>
            <a:tailEnd/>
          </a:ln>
          <a:effectLst/>
        </p:spPr>
        <p:txBody>
          <a:bodyPr wrap="none" anchor="ctr"/>
          <a:lstStyle/>
          <a:p>
            <a:endParaRPr lang="id-ID"/>
          </a:p>
        </p:txBody>
      </p:sp>
      <p:sp>
        <p:nvSpPr>
          <p:cNvPr id="1406996" name="AutoShape 20"/>
          <p:cNvSpPr>
            <a:spLocks/>
          </p:cNvSpPr>
          <p:nvPr/>
        </p:nvSpPr>
        <p:spPr bwMode="auto">
          <a:xfrm rot="16200000" flipV="1">
            <a:off x="4389498" y="2508312"/>
            <a:ext cx="382588" cy="4173415"/>
          </a:xfrm>
          <a:prstGeom prst="leftBrace">
            <a:avLst>
              <a:gd name="adj1" fmla="val 98478"/>
              <a:gd name="adj2" fmla="val 50000"/>
            </a:avLst>
          </a:prstGeom>
          <a:noFill/>
          <a:ln w="31750">
            <a:solidFill>
              <a:schemeClr val="tx2"/>
            </a:solidFill>
            <a:round/>
            <a:headEnd/>
            <a:tailEnd/>
          </a:ln>
          <a:effectLst/>
        </p:spPr>
        <p:txBody>
          <a:bodyPr wrap="none" anchor="ctr"/>
          <a:lstStyle/>
          <a:p>
            <a:endParaRPr lang="id-ID"/>
          </a:p>
        </p:txBody>
      </p:sp>
      <p:sp>
        <p:nvSpPr>
          <p:cNvPr id="1406997" name="AutoShape 21"/>
          <p:cNvSpPr>
            <a:spLocks noChangeArrowheads="1"/>
          </p:cNvSpPr>
          <p:nvPr/>
        </p:nvSpPr>
        <p:spPr bwMode="auto">
          <a:xfrm>
            <a:off x="981808" y="1273176"/>
            <a:ext cx="3238500" cy="631825"/>
          </a:xfrm>
          <a:prstGeom prst="roundRect">
            <a:avLst>
              <a:gd name="adj" fmla="val 16667"/>
            </a:avLst>
          </a:prstGeom>
          <a:solidFill>
            <a:srgbClr val="FFCCFF"/>
          </a:solidFill>
          <a:ln w="9525">
            <a:solidFill>
              <a:schemeClr val="tx1"/>
            </a:solidFill>
            <a:round/>
            <a:headEnd/>
            <a:tailEnd/>
          </a:ln>
          <a:effectLst>
            <a:outerShdw dist="107763" dir="2700000" algn="ctr" rotWithShape="0">
              <a:schemeClr val="bg2"/>
            </a:outerShdw>
          </a:effectLst>
        </p:spPr>
        <p:txBody>
          <a:bodyPr wrap="none" lIns="113002" tIns="56501" rIns="113002" bIns="56501" anchor="ctr"/>
          <a:lstStyle/>
          <a:p>
            <a:pPr algn="ctr" defTabSz="1130300"/>
            <a:r>
              <a:rPr lang="en-US" sz="2400" i="0" u="none" dirty="0">
                <a:solidFill>
                  <a:srgbClr val="C00000"/>
                </a:solidFill>
                <a:latin typeface="Times New Roman" pitchFamily="18" charset="0"/>
              </a:rPr>
              <a:t>GLOBAL TREND</a:t>
            </a:r>
          </a:p>
        </p:txBody>
      </p:sp>
      <p:sp>
        <p:nvSpPr>
          <p:cNvPr id="1406998" name="AutoShape 22"/>
          <p:cNvSpPr>
            <a:spLocks noChangeArrowheads="1"/>
          </p:cNvSpPr>
          <p:nvPr/>
        </p:nvSpPr>
        <p:spPr bwMode="auto">
          <a:xfrm flipH="1" flipV="1">
            <a:off x="2637692" y="4843464"/>
            <a:ext cx="2373923" cy="8731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id-ID"/>
          </a:p>
        </p:txBody>
      </p:sp>
      <p:grpSp>
        <p:nvGrpSpPr>
          <p:cNvPr id="7" name="Group 23"/>
          <p:cNvGrpSpPr>
            <a:grpSpLocks/>
          </p:cNvGrpSpPr>
          <p:nvPr/>
        </p:nvGrpSpPr>
        <p:grpSpPr bwMode="auto">
          <a:xfrm>
            <a:off x="716573" y="4403725"/>
            <a:ext cx="1821473" cy="1474788"/>
            <a:chOff x="489" y="2774"/>
            <a:chExt cx="1243" cy="929"/>
          </a:xfrm>
        </p:grpSpPr>
        <p:pic>
          <p:nvPicPr>
            <p:cNvPr id="1407000" name="Picture 24"/>
            <p:cNvPicPr>
              <a:picLocks noChangeAspect="1" noChangeArrowheads="1"/>
            </p:cNvPicPr>
            <p:nvPr/>
          </p:nvPicPr>
          <p:blipFill>
            <a:blip r:embed="rId4"/>
            <a:srcRect/>
            <a:stretch>
              <a:fillRect/>
            </a:stretch>
          </p:blipFill>
          <p:spPr bwMode="auto">
            <a:xfrm>
              <a:off x="572" y="2774"/>
              <a:ext cx="1088" cy="929"/>
            </a:xfrm>
            <a:prstGeom prst="rect">
              <a:avLst/>
            </a:prstGeom>
            <a:noFill/>
          </p:spPr>
        </p:pic>
        <p:sp>
          <p:nvSpPr>
            <p:cNvPr id="1407001" name="Text Box 25"/>
            <p:cNvSpPr txBox="1">
              <a:spLocks noChangeArrowheads="1"/>
            </p:cNvSpPr>
            <p:nvPr/>
          </p:nvSpPr>
          <p:spPr bwMode="auto">
            <a:xfrm>
              <a:off x="489" y="2840"/>
              <a:ext cx="1243" cy="751"/>
            </a:xfrm>
            <a:prstGeom prst="rect">
              <a:avLst/>
            </a:prstGeom>
            <a:noFill/>
            <a:ln w="9525">
              <a:noFill/>
              <a:miter lim="800000"/>
              <a:headEnd/>
              <a:tailEnd/>
            </a:ln>
            <a:effectLst/>
          </p:spPr>
          <p:txBody>
            <a:bodyPr>
              <a:spAutoFit/>
            </a:bodyPr>
            <a:lstStyle/>
            <a:p>
              <a:pPr algn="ctr">
                <a:spcBef>
                  <a:spcPct val="50000"/>
                </a:spcBef>
              </a:pPr>
              <a:r>
                <a:rPr lang="en-US" sz="1800" i="0" u="none">
                  <a:solidFill>
                    <a:srgbClr val="FFFF00"/>
                  </a:solidFill>
                  <a:latin typeface="Verdana" pitchFamily="34" charset="0"/>
                </a:rPr>
                <a:t>Zero</a:t>
              </a:r>
            </a:p>
            <a:p>
              <a:pPr algn="ctr">
                <a:spcBef>
                  <a:spcPct val="50000"/>
                </a:spcBef>
              </a:pPr>
              <a:r>
                <a:rPr lang="en-US" sz="1800" i="0" u="none">
                  <a:solidFill>
                    <a:srgbClr val="FFFF00"/>
                  </a:solidFill>
                  <a:latin typeface="Verdana" pitchFamily="34" charset="0"/>
                </a:rPr>
                <a:t>Emission :</a:t>
              </a:r>
            </a:p>
            <a:p>
              <a:pPr algn="ctr">
                <a:spcBef>
                  <a:spcPct val="50000"/>
                </a:spcBef>
              </a:pPr>
              <a:r>
                <a:rPr lang="en-US" sz="1800" i="0" u="none">
                  <a:solidFill>
                    <a:srgbClr val="FFFF00"/>
                  </a:solidFill>
                  <a:latin typeface="Verdana" pitchFamily="34" charset="0"/>
                </a:rPr>
                <a:t>ISO 14001</a:t>
              </a:r>
            </a:p>
          </p:txBody>
        </p:sp>
      </p:grpSp>
      <p:sp>
        <p:nvSpPr>
          <p:cNvPr id="1407002" name="AutoShape 26">
            <a:hlinkClick r:id="rId5" action="ppaction://hlinksldjump" highlightClick="1"/>
          </p:cNvPr>
          <p:cNvSpPr>
            <a:spLocks noChangeArrowheads="1"/>
          </p:cNvSpPr>
          <p:nvPr/>
        </p:nvSpPr>
        <p:spPr bwMode="auto">
          <a:xfrm>
            <a:off x="849923" y="4437063"/>
            <a:ext cx="1595804" cy="1439862"/>
          </a:xfrm>
          <a:prstGeom prst="actionButtonBlank">
            <a:avLst/>
          </a:prstGeom>
          <a:noFill/>
          <a:ln w="9525">
            <a:noFill/>
            <a:miter lim="800000"/>
            <a:headEnd/>
            <a:tailEnd/>
          </a:ln>
          <a:effectLst/>
        </p:spPr>
        <p:txBody>
          <a:bodyPr wrap="none" lIns="36000" tIns="36000" rIns="36000" bIns="36000" anchor="ctr"/>
          <a:lstStyle/>
          <a:p>
            <a:endParaRPr lang="id-ID"/>
          </a:p>
        </p:txBody>
      </p:sp>
      <p:sp>
        <p:nvSpPr>
          <p:cNvPr id="1407003" name="AutoShape 27">
            <a:hlinkClick r:id="" action="ppaction://noaction" highlightClick="1"/>
          </p:cNvPr>
          <p:cNvSpPr>
            <a:spLocks noChangeArrowheads="1"/>
          </p:cNvSpPr>
          <p:nvPr/>
        </p:nvSpPr>
        <p:spPr bwMode="auto">
          <a:xfrm>
            <a:off x="5767754" y="1052513"/>
            <a:ext cx="2325566" cy="1655762"/>
          </a:xfrm>
          <a:prstGeom prst="actionButtonBlank">
            <a:avLst/>
          </a:prstGeom>
          <a:noFill/>
          <a:ln w="9525">
            <a:noFill/>
            <a:miter lim="800000"/>
            <a:headEnd/>
            <a:tailEnd/>
          </a:ln>
          <a:effectLst/>
        </p:spPr>
        <p:txBody>
          <a:bodyPr wrap="none" lIns="36000" tIns="36000" rIns="36000" bIns="36000" anchor="ctr"/>
          <a:lstStyle/>
          <a:p>
            <a:endParaRPr lang="id-ID"/>
          </a:p>
        </p:txBody>
      </p:sp>
      <p:pic>
        <p:nvPicPr>
          <p:cNvPr id="29" name="Picture 2" descr="http://www.alliedautomotive.com/Portals/157413/images/ISO-9001-2008-Certified.jpg"/>
          <p:cNvPicPr>
            <a:picLocks noChangeAspect="1" noChangeArrowheads="1"/>
          </p:cNvPicPr>
          <p:nvPr/>
        </p:nvPicPr>
        <p:blipFill>
          <a:blip r:embed="rId6"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06997"/>
                                        </p:tgtEl>
                                        <p:attrNameLst>
                                          <p:attrName>style.visibility</p:attrName>
                                        </p:attrNameLst>
                                      </p:cBhvr>
                                      <p:to>
                                        <p:strVal val="visible"/>
                                      </p:to>
                                    </p:set>
                                    <p:animEffect transition="in" filter="fade">
                                      <p:cBhvr>
                                        <p:cTn id="7" dur="2000"/>
                                        <p:tgtEl>
                                          <p:spTgt spid="140699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06996"/>
                                        </p:tgtEl>
                                        <p:attrNameLst>
                                          <p:attrName>style.visibility</p:attrName>
                                        </p:attrNameLst>
                                      </p:cBhvr>
                                      <p:to>
                                        <p:strVal val="visible"/>
                                      </p:to>
                                    </p:set>
                                    <p:animEffect transition="in" filter="fade">
                                      <p:cBhvr>
                                        <p:cTn id="24" dur="2000"/>
                                        <p:tgtEl>
                                          <p:spTgt spid="1406996"/>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406990"/>
                                        </p:tgtEl>
                                        <p:attrNameLst>
                                          <p:attrName>style.visibility</p:attrName>
                                        </p:attrNameLst>
                                      </p:cBhvr>
                                      <p:to>
                                        <p:strVal val="visible"/>
                                      </p:to>
                                    </p:set>
                                    <p:animEffect transition="in" filter="fade">
                                      <p:cBhvr>
                                        <p:cTn id="28" dur="2000"/>
                                        <p:tgtEl>
                                          <p:spTgt spid="1406990"/>
                                        </p:tgtEl>
                                      </p:cBhvr>
                                    </p:animEffect>
                                  </p:childTnLst>
                                </p:cTn>
                              </p:par>
                            </p:childTnLst>
                          </p:cTn>
                        </p:par>
                        <p:par>
                          <p:cTn id="29" fill="hold">
                            <p:stCondLst>
                              <p:cond delay="4000"/>
                            </p:stCondLst>
                            <p:childTnLst>
                              <p:par>
                                <p:cTn id="30" presetID="10"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2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06998"/>
                                        </p:tgtEl>
                                        <p:attrNameLst>
                                          <p:attrName>style.visibility</p:attrName>
                                        </p:attrNameLst>
                                      </p:cBhvr>
                                      <p:to>
                                        <p:strVal val="visible"/>
                                      </p:to>
                                    </p:set>
                                    <p:animEffect transition="in" filter="fade">
                                      <p:cBhvr>
                                        <p:cTn id="37" dur="2000"/>
                                        <p:tgtEl>
                                          <p:spTgt spid="1406998"/>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2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06995"/>
                                        </p:tgtEl>
                                        <p:attrNameLst>
                                          <p:attrName>style.visibility</p:attrName>
                                        </p:attrNameLst>
                                      </p:cBhvr>
                                      <p:to>
                                        <p:strVal val="visible"/>
                                      </p:to>
                                    </p:set>
                                    <p:animEffect transition="in" filter="fade">
                                      <p:cBhvr>
                                        <p:cTn id="46" dur="2000"/>
                                        <p:tgtEl>
                                          <p:spTgt spid="1406995"/>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1406991"/>
                                        </p:tgtEl>
                                        <p:attrNameLst>
                                          <p:attrName>style.visibility</p:attrName>
                                        </p:attrNameLst>
                                      </p:cBhvr>
                                      <p:to>
                                        <p:strVal val="visible"/>
                                      </p:to>
                                    </p:set>
                                    <p:animEffect transition="in" filter="fade">
                                      <p:cBhvr>
                                        <p:cTn id="50" dur="2000"/>
                                        <p:tgtEl>
                                          <p:spTgt spid="1406991"/>
                                        </p:tgtEl>
                                      </p:cBhvr>
                                    </p:animEffect>
                                  </p:childTnLst>
                                </p:cTn>
                              </p:par>
                            </p:childTnLst>
                          </p:cTn>
                        </p:par>
                        <p:par>
                          <p:cTn id="51" fill="hold">
                            <p:stCondLst>
                              <p:cond delay="4000"/>
                            </p:stCondLst>
                            <p:childTnLst>
                              <p:par>
                                <p:cTn id="52" presetID="10"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6990" grpId="0" animBg="1"/>
      <p:bldP spid="1406991" grpId="0" animBg="1"/>
      <p:bldP spid="1406995" grpId="0" animBg="1"/>
      <p:bldP spid="1406996" grpId="0" animBg="1"/>
      <p:bldP spid="1406997" grpId="0" animBg="1"/>
      <p:bldP spid="14069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www.alliedautomotive.com/Portals/157413/images/ISO-9001-2008-Certified.jpg"/>
          <p:cNvPicPr>
            <a:picLocks noChangeAspect="1" noChangeArrowheads="1"/>
          </p:cNvPicPr>
          <p:nvPr/>
        </p:nvPicPr>
        <p:blipFill>
          <a:blip r:embed="rId2"/>
          <a:srcRect/>
          <a:stretch>
            <a:fillRect/>
          </a:stretch>
        </p:blipFill>
        <p:spPr bwMode="auto">
          <a:xfrm>
            <a:off x="285720" y="142852"/>
            <a:ext cx="8058150" cy="6334126"/>
          </a:xfrm>
          <a:prstGeom prst="rect">
            <a:avLst/>
          </a:prstGeom>
          <a:noFill/>
        </p:spPr>
      </p:pic>
      <p:sp>
        <p:nvSpPr>
          <p:cNvPr id="5" name="Title 1"/>
          <p:cNvSpPr txBox="1">
            <a:spLocks/>
          </p:cNvSpPr>
          <p:nvPr/>
        </p:nvSpPr>
        <p:spPr>
          <a:xfrm>
            <a:off x="5429256" y="5357834"/>
            <a:ext cx="3643338" cy="1143000"/>
          </a:xfrm>
          <a:prstGeom prst="rect">
            <a:avLst/>
          </a:prstGeom>
        </p:spPr>
        <p:txBody>
          <a:bodyPr vert="horz" lIns="91440" tIns="45720" rIns="91440" bIns="45720" rtlCol="0" anchor="ctr">
            <a:normAutofit fontScale="55000" lnSpcReduction="20000"/>
          </a:bodyPr>
          <a:lstStyle/>
          <a:p>
            <a:pPr algn="ctr">
              <a:buFont typeface="Monotype Sorts" pitchFamily="2" charset="2"/>
              <a:buNone/>
            </a:pPr>
            <a:r>
              <a:rPr lang="en-US" sz="4400" dirty="0" smtClean="0">
                <a:solidFill>
                  <a:srgbClr val="C00000"/>
                </a:solidFill>
                <a:latin typeface="Arial Black" pitchFamily="34" charset="0"/>
              </a:rPr>
              <a:t>STANDAR SISTEM MANAJEMEN MUTU </a:t>
            </a:r>
          </a:p>
          <a:p>
            <a:pPr algn="ctr">
              <a:buFont typeface="Monotype Sorts" pitchFamily="2" charset="2"/>
              <a:buNone/>
            </a:pPr>
            <a:r>
              <a:rPr lang="en-US" sz="4400" dirty="0" smtClean="0">
                <a:solidFill>
                  <a:srgbClr val="C00000"/>
                </a:solidFill>
                <a:latin typeface="Arial Black" pitchFamily="34" charset="0"/>
              </a:rPr>
              <a:t>ISO 9001 : 2008</a:t>
            </a:r>
            <a:endParaRPr lang="en-US" sz="4400" dirty="0">
              <a:solidFill>
                <a:srgbClr val="C00000"/>
              </a:solidFill>
              <a:latin typeface="Arial Black" pitchFamily="34" charset="0"/>
            </a:endParaRPr>
          </a:p>
        </p:txBody>
      </p:sp>
      <p:sp>
        <p:nvSpPr>
          <p:cNvPr id="4" name="Footer Placeholder 3"/>
          <p:cNvSpPr>
            <a:spLocks noGrp="1"/>
          </p:cNvSpPr>
          <p:nvPr>
            <p:ph type="ftr" sz="quarter" idx="10"/>
          </p:nvPr>
        </p:nvSpPr>
        <p:spPr>
          <a:xfrm>
            <a:off x="457200" y="6356350"/>
            <a:ext cx="2133600" cy="365125"/>
          </a:xfrm>
        </p:spPr>
        <p:txBody>
          <a:bodyPr/>
          <a:lstStyle/>
          <a:p>
            <a:r>
              <a:rPr lang="en-US" dirty="0" err="1"/>
              <a:t>halaman</a:t>
            </a:r>
            <a:r>
              <a:rPr lang="en-US" dirty="0"/>
              <a:t> </a:t>
            </a:r>
            <a:fld id="{B8866E7E-9CC7-481F-B88A-7270DACC5DB2}" type="slidenum">
              <a:rPr lang="en-US"/>
              <a:pPr/>
              <a:t>8</a:t>
            </a:fld>
            <a:r>
              <a:rPr lang="en-US" dirty="0"/>
              <a:t>  </a:t>
            </a:r>
            <a:r>
              <a:rPr lang="en-US" dirty="0" err="1"/>
              <a:t>dari</a:t>
            </a:r>
            <a:r>
              <a:rPr lang="en-US" dirty="0"/>
              <a:t> 50 </a:t>
            </a:r>
            <a:r>
              <a:rPr lang="en-US" dirty="0" err="1"/>
              <a:t>halaman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halaman </a:t>
            </a:r>
            <a:fld id="{836B7F96-5917-4A33-B1F3-6205C1CEC300}" type="slidenum">
              <a:rPr lang="en-US"/>
              <a:pPr/>
              <a:t>9</a:t>
            </a:fld>
            <a:r>
              <a:rPr lang="en-US"/>
              <a:t>  dari 50 halaman</a:t>
            </a:r>
          </a:p>
        </p:txBody>
      </p:sp>
      <p:sp>
        <p:nvSpPr>
          <p:cNvPr id="365576" name="Rectangle 8"/>
          <p:cNvSpPr>
            <a:spLocks noGrp="1" noChangeArrowheads="1"/>
          </p:cNvSpPr>
          <p:nvPr>
            <p:ph type="body" idx="1"/>
          </p:nvPr>
        </p:nvSpPr>
        <p:spPr bwMode="auto">
          <a:xfrm>
            <a:off x="640374" y="881063"/>
            <a:ext cx="7768003" cy="4113212"/>
          </a:xfrm>
          <a:noFill/>
          <a:ln>
            <a:miter lim="800000"/>
            <a:headEnd/>
            <a:tailEnd/>
          </a:ln>
        </p:spPr>
        <p:txBody>
          <a:bodyPr vert="horz" wrap="square" lIns="116397" tIns="86685" rIns="116397" bIns="86685" numCol="1" anchor="ctr" anchorCtr="1" compatLnSpc="1">
            <a:prstTxWarp prst="textNoShape">
              <a:avLst/>
            </a:prstTxWarp>
            <a:normAutofit fontScale="77500" lnSpcReduction="20000"/>
          </a:bodyPr>
          <a:lstStyle/>
          <a:p>
            <a:pPr algn="ctr">
              <a:spcBef>
                <a:spcPct val="0"/>
              </a:spcBef>
              <a:buClr>
                <a:srgbClr val="0000CC"/>
              </a:buClr>
              <a:buFont typeface="Monotype Sorts" pitchFamily="2" charset="2"/>
              <a:buNone/>
            </a:pPr>
            <a:r>
              <a:rPr lang="en-US" sz="2300">
                <a:solidFill>
                  <a:srgbClr val="EB1515"/>
                </a:solidFill>
              </a:rPr>
              <a:t>ISO 9000 adalah ........</a:t>
            </a:r>
          </a:p>
          <a:p>
            <a:pPr>
              <a:spcBef>
                <a:spcPct val="40000"/>
              </a:spcBef>
              <a:buClr>
                <a:srgbClr val="0000D2"/>
              </a:buClr>
            </a:pPr>
            <a:r>
              <a:rPr lang="en-US">
                <a:solidFill>
                  <a:srgbClr val="0000D2"/>
                </a:solidFill>
              </a:rPr>
              <a:t>KELOMPOK STANDAR INTERNASIONAL YANG DITERBITKAN OLEH ORGANISASI STANDAR INTERNASIONAL ‘ISO’</a:t>
            </a:r>
          </a:p>
          <a:p>
            <a:pPr>
              <a:spcBef>
                <a:spcPct val="45000"/>
              </a:spcBef>
              <a:buClr>
                <a:srgbClr val="0000CC"/>
              </a:buClr>
            </a:pPr>
            <a:r>
              <a:rPr lang="id-ID">
                <a:solidFill>
                  <a:srgbClr val="0000CC"/>
                </a:solidFill>
              </a:rPr>
              <a:t>STANDARD SISTEM UNTUK MANAJEMEN MUTU</a:t>
            </a:r>
          </a:p>
          <a:p>
            <a:pPr>
              <a:spcBef>
                <a:spcPct val="45000"/>
              </a:spcBef>
              <a:buClr>
                <a:srgbClr val="0000D2"/>
              </a:buClr>
            </a:pPr>
            <a:r>
              <a:rPr lang="en-US">
                <a:solidFill>
                  <a:srgbClr val="EB1515"/>
                </a:solidFill>
              </a:rPr>
              <a:t>ISO 9000 BUKAN STANDAR PRODUK</a:t>
            </a:r>
            <a:endParaRPr lang="en-US">
              <a:solidFill>
                <a:srgbClr val="0000D2"/>
              </a:solidFill>
            </a:endParaRPr>
          </a:p>
          <a:p>
            <a:pPr>
              <a:spcBef>
                <a:spcPct val="45000"/>
              </a:spcBef>
              <a:buClr>
                <a:srgbClr val="0000CC"/>
              </a:buClr>
            </a:pPr>
            <a:r>
              <a:rPr lang="id-ID">
                <a:solidFill>
                  <a:srgbClr val="0000CC"/>
                </a:solidFill>
              </a:rPr>
              <a:t>MENGAJARKAN ORGANISASI BAGAIMANA CARANYA UNTUK:</a:t>
            </a:r>
          </a:p>
          <a:p>
            <a:pPr lvl="2">
              <a:lnSpc>
                <a:spcPct val="120000"/>
              </a:lnSpc>
              <a:spcBef>
                <a:spcPct val="0"/>
              </a:spcBef>
              <a:buClr>
                <a:srgbClr val="009900"/>
              </a:buClr>
              <a:buFont typeface="Monotype Sorts" pitchFamily="2" charset="2"/>
              <a:buChar char="â"/>
            </a:pPr>
            <a:r>
              <a:rPr lang="id-ID" sz="1700">
                <a:solidFill>
                  <a:srgbClr val="009900"/>
                </a:solidFill>
              </a:rPr>
              <a:t>MENDAPATKAN MUTU YANG DIHARAPKAN,  DAN</a:t>
            </a:r>
          </a:p>
          <a:p>
            <a:pPr lvl="2">
              <a:lnSpc>
                <a:spcPct val="120000"/>
              </a:lnSpc>
              <a:spcBef>
                <a:spcPct val="0"/>
              </a:spcBef>
              <a:buClr>
                <a:srgbClr val="009900"/>
              </a:buClr>
              <a:buFont typeface="Monotype Sorts" pitchFamily="2" charset="2"/>
              <a:buChar char="â"/>
            </a:pPr>
            <a:r>
              <a:rPr lang="id-ID" sz="1700">
                <a:solidFill>
                  <a:srgbClr val="009900"/>
                </a:solidFill>
              </a:rPr>
              <a:t>MENINGKATKAN KEPUASAN PELANGGAN</a:t>
            </a:r>
            <a:endParaRPr lang="id-ID" sz="1700">
              <a:solidFill>
                <a:srgbClr val="0000CC"/>
              </a:solidFill>
            </a:endParaRPr>
          </a:p>
          <a:p>
            <a:pPr>
              <a:lnSpc>
                <a:spcPct val="140000"/>
              </a:lnSpc>
              <a:spcBef>
                <a:spcPct val="0"/>
              </a:spcBef>
              <a:buFont typeface="Monotype Sorts" pitchFamily="2" charset="2"/>
              <a:buNone/>
            </a:pPr>
            <a:r>
              <a:rPr lang="id-ID" sz="900">
                <a:solidFill>
                  <a:srgbClr val="0000CC"/>
                </a:solidFill>
              </a:rPr>
              <a:t>	 </a:t>
            </a:r>
            <a:r>
              <a:rPr lang="id-ID">
                <a:solidFill>
                  <a:srgbClr val="0000CC"/>
                </a:solidFill>
              </a:rPr>
              <a:t>MELALUI SISTEM MANAJEMEN.</a:t>
            </a:r>
          </a:p>
        </p:txBody>
      </p:sp>
      <p:sp>
        <p:nvSpPr>
          <p:cNvPr id="365577" name="Text Box 9"/>
          <p:cNvSpPr txBox="1">
            <a:spLocks noChangeArrowheads="1"/>
          </p:cNvSpPr>
          <p:nvPr/>
        </p:nvSpPr>
        <p:spPr bwMode="auto">
          <a:xfrm>
            <a:off x="2461846" y="6015038"/>
            <a:ext cx="4953000" cy="457200"/>
          </a:xfrm>
          <a:prstGeom prst="rect">
            <a:avLst/>
          </a:prstGeom>
          <a:noFill/>
          <a:ln w="9525">
            <a:noFill/>
            <a:miter lim="800000"/>
            <a:headEnd/>
            <a:tailEnd/>
          </a:ln>
          <a:effectLst/>
        </p:spPr>
        <p:txBody>
          <a:bodyPr lIns="44124" tIns="22062" rIns="44124" bIns="22062"/>
          <a:lstStyle/>
          <a:p>
            <a:pPr algn="ctr" defTabSz="739775">
              <a:spcBef>
                <a:spcPct val="50000"/>
              </a:spcBef>
            </a:pPr>
            <a:endParaRPr lang="id-ID" sz="1900" i="0" u="none">
              <a:latin typeface="Bookman Old Style" pitchFamily="18" charset="0"/>
            </a:endParaRPr>
          </a:p>
        </p:txBody>
      </p:sp>
      <p:sp>
        <p:nvSpPr>
          <p:cNvPr id="365578" name="Text Box 10"/>
          <p:cNvSpPr txBox="1">
            <a:spLocks noChangeArrowheads="1"/>
          </p:cNvSpPr>
          <p:nvPr/>
        </p:nvSpPr>
        <p:spPr bwMode="auto">
          <a:xfrm>
            <a:off x="1554773" y="4995864"/>
            <a:ext cx="6762750" cy="1231106"/>
          </a:xfrm>
          <a:prstGeom prst="rect">
            <a:avLst/>
          </a:prstGeom>
          <a:noFill/>
          <a:ln w="9525">
            <a:solidFill>
              <a:schemeClr val="tx1"/>
            </a:solidFill>
            <a:miter lim="800000"/>
            <a:headEnd/>
            <a:tailEnd/>
          </a:ln>
          <a:effectLst/>
        </p:spPr>
        <p:txBody>
          <a:bodyPr lIns="118259" tIns="0" rIns="118259" bIns="0">
            <a:spAutoFit/>
          </a:bodyPr>
          <a:lstStyle/>
          <a:p>
            <a:pPr algn="just" defTabSz="1182688"/>
            <a:r>
              <a:rPr lang="en-US" sz="1600">
                <a:solidFill>
                  <a:srgbClr val="000000"/>
                </a:solidFill>
                <a:latin typeface="Times New Roman" pitchFamily="18" charset="0"/>
              </a:rPr>
              <a:t>Standard :</a:t>
            </a:r>
          </a:p>
          <a:p>
            <a:pPr algn="just" defTabSz="1182688"/>
            <a:r>
              <a:rPr lang="en-US" sz="1600" u="none">
                <a:solidFill>
                  <a:srgbClr val="000000"/>
                </a:solidFill>
                <a:latin typeface="Times New Roman" pitchFamily="18" charset="0"/>
              </a:rPr>
              <a:t>documented agreements containing technical specifications or other precise criteria to be used consistently as rules, guidelines, or definitions of characteristics, to ensure that materials, products, processes  and  services  are  fit  for  their  purpose.</a:t>
            </a:r>
          </a:p>
        </p:txBody>
      </p:sp>
      <p:sp>
        <p:nvSpPr>
          <p:cNvPr id="365579" name="Rectangle 11"/>
          <p:cNvSpPr>
            <a:spLocks noChangeArrowheads="1"/>
          </p:cNvSpPr>
          <p:nvPr/>
        </p:nvSpPr>
        <p:spPr bwMode="auto">
          <a:xfrm>
            <a:off x="849924" y="333375"/>
            <a:ext cx="7770935" cy="490538"/>
          </a:xfrm>
          <a:prstGeom prst="rect">
            <a:avLst/>
          </a:prstGeom>
          <a:noFill/>
          <a:ln w="9525">
            <a:noFill/>
            <a:miter lim="800000"/>
            <a:headEnd/>
            <a:tailEnd/>
          </a:ln>
          <a:effectLst/>
        </p:spPr>
        <p:txBody>
          <a:bodyPr lIns="95730" tIns="47864" rIns="95730" bIns="47864" anchor="ctr"/>
          <a:lstStyle/>
          <a:p>
            <a:pPr algn="r" defTabSz="957263"/>
            <a:r>
              <a:rPr kumimoji="1" lang="en-US" sz="2100" i="0" u="none">
                <a:solidFill>
                  <a:srgbClr val="0000FF"/>
                </a:solidFill>
              </a:rPr>
              <a:t>S</a:t>
            </a:r>
            <a:r>
              <a:rPr kumimoji="1" lang="en-US" sz="1300" i="0" u="none">
                <a:solidFill>
                  <a:srgbClr val="0000FF"/>
                </a:solidFill>
              </a:rPr>
              <a:t>TANDAR</a:t>
            </a:r>
            <a:r>
              <a:rPr kumimoji="1" lang="en-US" sz="2100" i="0" u="none">
                <a:solidFill>
                  <a:srgbClr val="0000FF"/>
                </a:solidFill>
              </a:rPr>
              <a:t> S</a:t>
            </a:r>
            <a:r>
              <a:rPr kumimoji="1" lang="en-US" sz="1300" i="0" u="none">
                <a:solidFill>
                  <a:srgbClr val="0000FF"/>
                </a:solidFill>
              </a:rPr>
              <a:t>ISTEM</a:t>
            </a:r>
            <a:r>
              <a:rPr kumimoji="1" lang="en-US" sz="2100" i="0" u="none">
                <a:solidFill>
                  <a:srgbClr val="0000FF"/>
                </a:solidFill>
              </a:rPr>
              <a:t> M</a:t>
            </a:r>
            <a:r>
              <a:rPr kumimoji="1" lang="en-US" sz="1300" i="0" u="none">
                <a:solidFill>
                  <a:srgbClr val="0000FF"/>
                </a:solidFill>
              </a:rPr>
              <a:t>UTU</a:t>
            </a:r>
            <a:r>
              <a:rPr kumimoji="1" lang="en-US" sz="2100" i="0" u="none">
                <a:solidFill>
                  <a:srgbClr val="0000FF"/>
                </a:solidFill>
              </a:rPr>
              <a:t> ISO 9000</a:t>
            </a:r>
            <a:endParaRPr kumimoji="1" lang="id-ID" sz="2100" i="0" u="none">
              <a:solidFill>
                <a:srgbClr val="CC0000"/>
              </a:solidFill>
            </a:endParaRPr>
          </a:p>
        </p:txBody>
      </p:sp>
      <p:pic>
        <p:nvPicPr>
          <p:cNvPr id="7" name="Picture 2" descr="http://www.alliedautomotive.com/Portals/157413/images/ISO-9001-2008-Certified.jpg"/>
          <p:cNvPicPr>
            <a:picLocks noChangeAspect="1" noChangeArrowheads="1"/>
          </p:cNvPicPr>
          <p:nvPr/>
        </p:nvPicPr>
        <p:blipFill>
          <a:blip r:embed="rId2" cstate="print"/>
          <a:srcRect/>
          <a:stretch>
            <a:fillRect/>
          </a:stretch>
        </p:blipFill>
        <p:spPr bwMode="auto">
          <a:xfrm>
            <a:off x="8254656" y="6143644"/>
            <a:ext cx="817938" cy="642942"/>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2673</Words>
  <Application>Microsoft Office PowerPoint</Application>
  <PresentationFormat>On-screen Show (4:3)</PresentationFormat>
  <Paragraphs>874</Paragraphs>
  <Slides>55</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58" baseType="lpstr">
      <vt:lpstr>Office Theme</vt:lpstr>
      <vt:lpstr>Clip</vt:lpstr>
      <vt:lpstr>Document</vt:lpstr>
      <vt:lpstr>APTISI Wilayah V DIY</vt:lpstr>
      <vt:lpstr>PowerPoint Presentation</vt:lpstr>
      <vt:lpstr>PowerPoint Presentation</vt:lpstr>
      <vt:lpstr>PowerPoint Presentation</vt:lpstr>
      <vt:lpstr>PowerPoint Presentation</vt:lpstr>
      <vt:lpstr>JENIS STANDAR / SPESIFIKASI</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lpstr>PowerPoint Presentation</vt:lpstr>
      <vt:lpstr>PowerPoint Presentation</vt:lpstr>
      <vt:lpstr>PERINGKAT DOKUMEN ISO 9000 (BAN-PT)</vt:lpstr>
      <vt:lpstr>DOKUMENTASI SISTEM MUTU</vt:lpstr>
      <vt:lpstr>PowerPoint Presentation</vt:lpstr>
      <vt:lpstr>PowerPoint Presentation</vt:lpstr>
      <vt:lpstr>PowerPoint Presentation</vt:lpstr>
      <vt:lpstr>PROSEDUR, INSTRUKSI KERJA, REKAMAN</vt:lpstr>
      <vt:lpstr>PowerPoint Presentation</vt:lpstr>
      <vt:lpstr>PowerPoint Presentation</vt:lpstr>
      <vt:lpstr>PowerPoint Presentation</vt:lpstr>
      <vt:lpstr>PROSEDUR, INSTRUKSI KERJA, REKAMAN</vt:lpstr>
      <vt:lpstr>PowerPoint Presentation</vt:lpstr>
      <vt:lpstr>PowerPoint Presentation</vt:lpstr>
      <vt:lpstr>PowerPoint Presentation</vt:lpstr>
      <vt:lpstr>PowerPoint Presentation</vt:lpstr>
      <vt:lpstr>PowerPoint Presentation</vt:lpstr>
      <vt:lpstr>PowerPoint Presentation</vt:lpstr>
      <vt:lpstr>IMPLEMENTASI SISTEM MUTU</vt:lpstr>
      <vt:lpstr>IMPLEMENTASI SISTEM MUTU</vt:lpstr>
      <vt:lpstr>PowerPoint Presentation</vt:lpstr>
      <vt:lpstr>ACTION PLAN SET-UP SMM</vt:lpstr>
      <vt:lpstr>IMPLEMENTASI SISTEM MUTU</vt:lpstr>
      <vt:lpstr>PowerPoint Presentation</vt:lpstr>
      <vt:lpstr>PowerPoint Presentation</vt:lpstr>
      <vt:lpstr>PowerPoint Presentation</vt:lpstr>
      <vt:lpstr>PowerPoint Presentation</vt:lpstr>
      <vt:lpstr>PROSES SERTIFIKASI</vt:lpstr>
      <vt:lpstr>PROSES SERTIFIKASI</vt:lpstr>
      <vt:lpstr>PROSES SERTIFIKASI</vt:lpstr>
      <vt:lpstr>PROSES SERTIFIKASI</vt:lpstr>
      <vt:lpstr>PowerPoint Presentation</vt:lpstr>
      <vt:lpstr>SMM ISO 9001 &amp; SML ISO 14001</vt:lpstr>
      <vt:lpstr>SMM ISO 9001 &amp; SML ISO 14001</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budi djatmiko</dc:creator>
  <cp:lastModifiedBy>Retno</cp:lastModifiedBy>
  <cp:revision>36</cp:revision>
  <dcterms:created xsi:type="dcterms:W3CDTF">2014-09-02T12:33:39Z</dcterms:created>
  <dcterms:modified xsi:type="dcterms:W3CDTF">2015-03-31T01:29:31Z</dcterms:modified>
</cp:coreProperties>
</file>